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80" r:id="rId2"/>
    <p:sldId id="293" r:id="rId3"/>
    <p:sldId id="276" r:id="rId4"/>
    <p:sldId id="270" r:id="rId5"/>
  </p:sldIdLst>
  <p:sldSz cx="7772400" cy="10909300"/>
  <p:notesSz cx="7772400" cy="109093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0F0F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CB8FD48-0F34-4EDA-B727-4E66D213E677}" v="2" dt="2025-08-21T07:37:42.968"/>
  </p1510:revLst>
</p1510:revInfo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4" d="100"/>
          <a:sy n="44" d="100"/>
        </p:scale>
        <p:origin x="816" y="26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Özlem Tuncay" userId="13296526b5cb572e" providerId="LiveId" clId="{01637141-59C5-415C-9979-ED77EFABEECF}"/>
    <pc:docChg chg="undo redo custSel addSld delSld modSld">
      <pc:chgData name="Özlem Tuncay" userId="13296526b5cb572e" providerId="LiveId" clId="{01637141-59C5-415C-9979-ED77EFABEECF}" dt="2025-04-21T17:12:41.313" v="1861" actId="14100"/>
      <pc:docMkLst>
        <pc:docMk/>
      </pc:docMkLst>
      <pc:sldChg chg="addSp delSp modSp mod">
        <pc:chgData name="Özlem Tuncay" userId="13296526b5cb572e" providerId="LiveId" clId="{01637141-59C5-415C-9979-ED77EFABEECF}" dt="2025-04-19T13:51:56.304" v="514"/>
        <pc:sldMkLst>
          <pc:docMk/>
          <pc:sldMk cId="0" sldId="256"/>
        </pc:sldMkLst>
      </pc:sldChg>
      <pc:sldChg chg="del">
        <pc:chgData name="Özlem Tuncay" userId="13296526b5cb572e" providerId="LiveId" clId="{01637141-59C5-415C-9979-ED77EFABEECF}" dt="2025-04-19T13:19:00.745" v="56" actId="47"/>
        <pc:sldMkLst>
          <pc:docMk/>
          <pc:sldMk cId="0" sldId="257"/>
        </pc:sldMkLst>
      </pc:sldChg>
      <pc:sldChg chg="addSp delSp modSp mod">
        <pc:chgData name="Özlem Tuncay" userId="13296526b5cb572e" providerId="LiveId" clId="{01637141-59C5-415C-9979-ED77EFABEECF}" dt="2025-04-20T10:36:15.358" v="1848" actId="20577"/>
        <pc:sldMkLst>
          <pc:docMk/>
          <pc:sldMk cId="0" sldId="258"/>
        </pc:sldMkLst>
      </pc:sldChg>
      <pc:sldChg chg="del">
        <pc:chgData name="Özlem Tuncay" userId="13296526b5cb572e" providerId="LiveId" clId="{01637141-59C5-415C-9979-ED77EFABEECF}" dt="2025-04-19T13:20:36.117" v="82" actId="47"/>
        <pc:sldMkLst>
          <pc:docMk/>
          <pc:sldMk cId="0" sldId="259"/>
        </pc:sldMkLst>
      </pc:sldChg>
      <pc:sldChg chg="addSp delSp modSp mod">
        <pc:chgData name="Özlem Tuncay" userId="13296526b5cb572e" providerId="LiveId" clId="{01637141-59C5-415C-9979-ED77EFABEECF}" dt="2025-04-20T10:37:04.147" v="1850" actId="14100"/>
        <pc:sldMkLst>
          <pc:docMk/>
          <pc:sldMk cId="0" sldId="260"/>
        </pc:sldMkLst>
      </pc:sldChg>
      <pc:sldChg chg="del">
        <pc:chgData name="Özlem Tuncay" userId="13296526b5cb572e" providerId="LiveId" clId="{01637141-59C5-415C-9979-ED77EFABEECF}" dt="2025-04-19T13:21:33.183" v="87" actId="47"/>
        <pc:sldMkLst>
          <pc:docMk/>
          <pc:sldMk cId="0" sldId="261"/>
        </pc:sldMkLst>
      </pc:sldChg>
      <pc:sldChg chg="delSp modSp del mod">
        <pc:chgData name="Özlem Tuncay" userId="13296526b5cb572e" providerId="LiveId" clId="{01637141-59C5-415C-9979-ED77EFABEECF}" dt="2025-04-19T14:05:27.304" v="955" actId="2696"/>
        <pc:sldMkLst>
          <pc:docMk/>
          <pc:sldMk cId="0" sldId="262"/>
        </pc:sldMkLst>
      </pc:sldChg>
      <pc:sldChg chg="add">
        <pc:chgData name="Özlem Tuncay" userId="13296526b5cb572e" providerId="LiveId" clId="{01637141-59C5-415C-9979-ED77EFABEECF}" dt="2025-04-19T14:05:34.232" v="956"/>
        <pc:sldMkLst>
          <pc:docMk/>
          <pc:sldMk cId="2692307431" sldId="262"/>
        </pc:sldMkLst>
      </pc:sldChg>
      <pc:sldChg chg="add del">
        <pc:chgData name="Özlem Tuncay" userId="13296526b5cb572e" providerId="LiveId" clId="{01637141-59C5-415C-9979-ED77EFABEECF}" dt="2025-04-19T13:22:23.139" v="97" actId="47"/>
        <pc:sldMkLst>
          <pc:docMk/>
          <pc:sldMk cId="0" sldId="263"/>
        </pc:sldMkLst>
      </pc:sldChg>
      <pc:sldChg chg="addSp delSp modSp del mod">
        <pc:chgData name="Özlem Tuncay" userId="13296526b5cb572e" providerId="LiveId" clId="{01637141-59C5-415C-9979-ED77EFABEECF}" dt="2025-04-19T14:29:20.612" v="1725" actId="47"/>
        <pc:sldMkLst>
          <pc:docMk/>
          <pc:sldMk cId="0" sldId="264"/>
        </pc:sldMkLst>
      </pc:sldChg>
      <pc:sldChg chg="del">
        <pc:chgData name="Özlem Tuncay" userId="13296526b5cb572e" providerId="LiveId" clId="{01637141-59C5-415C-9979-ED77EFABEECF}" dt="2025-04-19T13:24:45.030" v="125" actId="47"/>
        <pc:sldMkLst>
          <pc:docMk/>
          <pc:sldMk cId="0" sldId="265"/>
        </pc:sldMkLst>
      </pc:sldChg>
      <pc:sldChg chg="addSp delSp modSp del mod">
        <pc:chgData name="Özlem Tuncay" userId="13296526b5cb572e" providerId="LiveId" clId="{01637141-59C5-415C-9979-ED77EFABEECF}" dt="2025-04-19T14:29:16.423" v="1724" actId="47"/>
        <pc:sldMkLst>
          <pc:docMk/>
          <pc:sldMk cId="0" sldId="266"/>
        </pc:sldMkLst>
      </pc:sldChg>
      <pc:sldChg chg="del">
        <pc:chgData name="Özlem Tuncay" userId="13296526b5cb572e" providerId="LiveId" clId="{01637141-59C5-415C-9979-ED77EFABEECF}" dt="2025-04-19T13:29:19.100" v="162" actId="47"/>
        <pc:sldMkLst>
          <pc:docMk/>
          <pc:sldMk cId="0" sldId="267"/>
        </pc:sldMkLst>
      </pc:sldChg>
      <pc:sldChg chg="addSp delSp modSp del mod">
        <pc:chgData name="Özlem Tuncay" userId="13296526b5cb572e" providerId="LiveId" clId="{01637141-59C5-415C-9979-ED77EFABEECF}" dt="2025-04-19T14:11:54.386" v="1120" actId="47"/>
        <pc:sldMkLst>
          <pc:docMk/>
          <pc:sldMk cId="0" sldId="268"/>
        </pc:sldMkLst>
      </pc:sldChg>
      <pc:sldChg chg="del">
        <pc:chgData name="Özlem Tuncay" userId="13296526b5cb572e" providerId="LiveId" clId="{01637141-59C5-415C-9979-ED77EFABEECF}" dt="2025-04-19T13:29:27.925" v="163" actId="47"/>
        <pc:sldMkLst>
          <pc:docMk/>
          <pc:sldMk cId="0" sldId="269"/>
        </pc:sldMkLst>
      </pc:sldChg>
      <pc:sldChg chg="addSp delSp modSp new del mod">
        <pc:chgData name="Özlem Tuncay" userId="13296526b5cb572e" providerId="LiveId" clId="{01637141-59C5-415C-9979-ED77EFABEECF}" dt="2025-04-19T13:52:48.370" v="524" actId="47"/>
        <pc:sldMkLst>
          <pc:docMk/>
          <pc:sldMk cId="2778600145" sldId="269"/>
        </pc:sldMkLst>
      </pc:sldChg>
      <pc:sldChg chg="modSp add mod">
        <pc:chgData name="Özlem Tuncay" userId="13296526b5cb572e" providerId="LiveId" clId="{01637141-59C5-415C-9979-ED77EFABEECF}" dt="2025-04-19T13:56:12.279" v="738" actId="255"/>
        <pc:sldMkLst>
          <pc:docMk/>
          <pc:sldMk cId="200917236" sldId="270"/>
        </pc:sldMkLst>
      </pc:sldChg>
      <pc:sldChg chg="addSp delSp modSp new del mod">
        <pc:chgData name="Özlem Tuncay" userId="13296526b5cb572e" providerId="LiveId" clId="{01637141-59C5-415C-9979-ED77EFABEECF}" dt="2025-04-19T13:54:33.918" v="592" actId="47"/>
        <pc:sldMkLst>
          <pc:docMk/>
          <pc:sldMk cId="2396891236" sldId="271"/>
        </pc:sldMkLst>
      </pc:sldChg>
      <pc:sldChg chg="add">
        <pc:chgData name="Özlem Tuncay" userId="13296526b5cb572e" providerId="LiveId" clId="{01637141-59C5-415C-9979-ED77EFABEECF}" dt="2025-04-19T13:54:41.721" v="593"/>
        <pc:sldMkLst>
          <pc:docMk/>
          <pc:sldMk cId="3198036310" sldId="271"/>
        </pc:sldMkLst>
      </pc:sldChg>
      <pc:sldChg chg="addSp delSp modSp add mod">
        <pc:chgData name="Özlem Tuncay" userId="13296526b5cb572e" providerId="LiveId" clId="{01637141-59C5-415C-9979-ED77EFABEECF}" dt="2025-04-19T14:02:28.007" v="871" actId="1076"/>
        <pc:sldMkLst>
          <pc:docMk/>
          <pc:sldMk cId="575287001" sldId="272"/>
        </pc:sldMkLst>
      </pc:sldChg>
      <pc:sldChg chg="delSp modSp add mod">
        <pc:chgData name="Özlem Tuncay" userId="13296526b5cb572e" providerId="LiveId" clId="{01637141-59C5-415C-9979-ED77EFABEECF}" dt="2025-04-19T14:04:44.142" v="954" actId="20577"/>
        <pc:sldMkLst>
          <pc:docMk/>
          <pc:sldMk cId="1907805210" sldId="273"/>
        </pc:sldMkLst>
      </pc:sldChg>
      <pc:sldChg chg="addSp delSp modSp add mod">
        <pc:chgData name="Özlem Tuncay" userId="13296526b5cb572e" providerId="LiveId" clId="{01637141-59C5-415C-9979-ED77EFABEECF}" dt="2025-04-19T14:08:52.537" v="1080" actId="1076"/>
        <pc:sldMkLst>
          <pc:docMk/>
          <pc:sldMk cId="3503711771" sldId="274"/>
        </pc:sldMkLst>
      </pc:sldChg>
      <pc:sldChg chg="addSp delSp modSp add del mod">
        <pc:chgData name="Özlem Tuncay" userId="13296526b5cb572e" providerId="LiveId" clId="{01637141-59C5-415C-9979-ED77EFABEECF}" dt="2025-04-19T14:11:03.746" v="1105" actId="47"/>
        <pc:sldMkLst>
          <pc:docMk/>
          <pc:sldMk cId="3227082845" sldId="275"/>
        </pc:sldMkLst>
      </pc:sldChg>
      <pc:sldChg chg="modSp add mod">
        <pc:chgData name="Özlem Tuncay" userId="13296526b5cb572e" providerId="LiveId" clId="{01637141-59C5-415C-9979-ED77EFABEECF}" dt="2025-04-20T10:36:34.565" v="1849" actId="20577"/>
        <pc:sldMkLst>
          <pc:docMk/>
          <pc:sldMk cId="4075767292" sldId="275"/>
        </pc:sldMkLst>
      </pc:sldChg>
      <pc:sldChg chg="addSp delSp modSp add mod">
        <pc:chgData name="Özlem Tuncay" userId="13296526b5cb572e" providerId="LiveId" clId="{01637141-59C5-415C-9979-ED77EFABEECF}" dt="2025-04-19T14:28:54.766" v="1723" actId="1076"/>
        <pc:sldMkLst>
          <pc:docMk/>
          <pc:sldMk cId="1208610383" sldId="276"/>
        </pc:sldMkLst>
      </pc:sldChg>
      <pc:sldChg chg="addSp delSp modSp add mod">
        <pc:chgData name="Özlem Tuncay" userId="13296526b5cb572e" providerId="LiveId" clId="{01637141-59C5-415C-9979-ED77EFABEECF}" dt="2025-04-21T17:12:41.313" v="1861" actId="14100"/>
        <pc:sldMkLst>
          <pc:docMk/>
          <pc:sldMk cId="3959366167" sldId="277"/>
        </pc:sldMkLst>
      </pc:sldChg>
    </pc:docChg>
  </pc:docChgLst>
  <pc:docChgLst>
    <pc:chgData name="Özlem Tuncay" userId="13296526b5cb572e" providerId="LiveId" clId="{7CB8FD48-0F34-4EDA-B727-4E66D213E677}"/>
    <pc:docChg chg="addSld modSld sldOrd">
      <pc:chgData name="Özlem Tuncay" userId="13296526b5cb572e" providerId="LiveId" clId="{7CB8FD48-0F34-4EDA-B727-4E66D213E677}" dt="2025-08-21T07:37:42.968" v="19"/>
      <pc:docMkLst>
        <pc:docMk/>
      </pc:docMkLst>
      <pc:sldChg chg="ord">
        <pc:chgData name="Özlem Tuncay" userId="13296526b5cb572e" providerId="LiveId" clId="{7CB8FD48-0F34-4EDA-B727-4E66D213E677}" dt="2025-08-07T15:44:08.463" v="2"/>
        <pc:sldMkLst>
          <pc:docMk/>
          <pc:sldMk cId="200917236" sldId="270"/>
        </pc:sldMkLst>
      </pc:sldChg>
      <pc:sldChg chg="add">
        <pc:chgData name="Özlem Tuncay" userId="13296526b5cb572e" providerId="LiveId" clId="{7CB8FD48-0F34-4EDA-B727-4E66D213E677}" dt="2025-08-07T15:43:19.408" v="0"/>
        <pc:sldMkLst>
          <pc:docMk/>
          <pc:sldMk cId="3198036310" sldId="271"/>
        </pc:sldMkLst>
      </pc:sldChg>
      <pc:sldChg chg="ord">
        <pc:chgData name="Özlem Tuncay" userId="13296526b5cb572e" providerId="LiveId" clId="{7CB8FD48-0F34-4EDA-B727-4E66D213E677}" dt="2025-08-07T15:44:25.197" v="10"/>
        <pc:sldMkLst>
          <pc:docMk/>
          <pc:sldMk cId="1208610383" sldId="276"/>
        </pc:sldMkLst>
      </pc:sldChg>
      <pc:sldChg chg="ord">
        <pc:chgData name="Özlem Tuncay" userId="13296526b5cb572e" providerId="LiveId" clId="{7CB8FD48-0F34-4EDA-B727-4E66D213E677}" dt="2025-08-07T15:44:22.018" v="8"/>
        <pc:sldMkLst>
          <pc:docMk/>
          <pc:sldMk cId="4226201436" sldId="283"/>
        </pc:sldMkLst>
      </pc:sldChg>
      <pc:sldChg chg="ord">
        <pc:chgData name="Özlem Tuncay" userId="13296526b5cb572e" providerId="LiveId" clId="{7CB8FD48-0F34-4EDA-B727-4E66D213E677}" dt="2025-08-07T15:44:58.799" v="18"/>
        <pc:sldMkLst>
          <pc:docMk/>
          <pc:sldMk cId="1953763254" sldId="288"/>
        </pc:sldMkLst>
      </pc:sldChg>
      <pc:sldChg chg="ord">
        <pc:chgData name="Özlem Tuncay" userId="13296526b5cb572e" providerId="LiveId" clId="{7CB8FD48-0F34-4EDA-B727-4E66D213E677}" dt="2025-08-07T15:44:49.222" v="16"/>
        <pc:sldMkLst>
          <pc:docMk/>
          <pc:sldMk cId="3268783947" sldId="294"/>
        </pc:sldMkLst>
      </pc:sldChg>
      <pc:sldChg chg="ord">
        <pc:chgData name="Özlem Tuncay" userId="13296526b5cb572e" providerId="LiveId" clId="{7CB8FD48-0F34-4EDA-B727-4E66D213E677}" dt="2025-08-07T15:44:34.549" v="14"/>
        <pc:sldMkLst>
          <pc:docMk/>
          <pc:sldMk cId="4176318678" sldId="300"/>
        </pc:sldMkLst>
      </pc:sldChg>
      <pc:sldChg chg="ord">
        <pc:chgData name="Özlem Tuncay" userId="13296526b5cb572e" providerId="LiveId" clId="{7CB8FD48-0F34-4EDA-B727-4E66D213E677}" dt="2025-08-07T15:44:10.870" v="4"/>
        <pc:sldMkLst>
          <pc:docMk/>
          <pc:sldMk cId="811375129" sldId="302"/>
        </pc:sldMkLst>
      </pc:sldChg>
      <pc:sldChg chg="add">
        <pc:chgData name="Özlem Tuncay" userId="13296526b5cb572e" providerId="LiveId" clId="{7CB8FD48-0F34-4EDA-B727-4E66D213E677}" dt="2025-08-21T07:37:42.968" v="19"/>
        <pc:sldMkLst>
          <pc:docMk/>
          <pc:sldMk cId="0" sldId="305"/>
        </pc:sldMkLst>
      </pc:sldChg>
    </pc:docChg>
  </pc:docChgLst>
  <pc:docChgLst>
    <pc:chgData name="Özlem Tuncay" userId="13296526b5cb572e" providerId="LiveId" clId="{A980EE5C-B49C-43E7-8888-6D96783CFB2E}"/>
    <pc:docChg chg="undo custSel addSld delSld modSld sldOrd">
      <pc:chgData name="Özlem Tuncay" userId="13296526b5cb572e" providerId="LiveId" clId="{A980EE5C-B49C-43E7-8888-6D96783CFB2E}" dt="2025-05-04T13:36:17.153" v="2323" actId="20577"/>
      <pc:docMkLst>
        <pc:docMk/>
      </pc:docMkLst>
      <pc:sldChg chg="del">
        <pc:chgData name="Özlem Tuncay" userId="13296526b5cb572e" providerId="LiveId" clId="{A980EE5C-B49C-43E7-8888-6D96783CFB2E}" dt="2025-05-03T14:14:33.230" v="753" actId="47"/>
        <pc:sldMkLst>
          <pc:docMk/>
          <pc:sldMk cId="0" sldId="258"/>
        </pc:sldMkLst>
      </pc:sldChg>
      <pc:sldChg chg="addSp delSp modSp mod">
        <pc:chgData name="Özlem Tuncay" userId="13296526b5cb572e" providerId="LiveId" clId="{A980EE5C-B49C-43E7-8888-6D96783CFB2E}" dt="2025-05-04T13:36:17.153" v="2323" actId="20577"/>
        <pc:sldMkLst>
          <pc:docMk/>
          <pc:sldMk cId="0" sldId="260"/>
        </pc:sldMkLst>
      </pc:sldChg>
      <pc:sldChg chg="del">
        <pc:chgData name="Özlem Tuncay" userId="13296526b5cb572e" providerId="LiveId" clId="{A980EE5C-B49C-43E7-8888-6D96783CFB2E}" dt="2025-05-03T13:51:22.256" v="155" actId="47"/>
        <pc:sldMkLst>
          <pc:docMk/>
          <pc:sldMk cId="3198036310" sldId="271"/>
        </pc:sldMkLst>
      </pc:sldChg>
      <pc:sldChg chg="del">
        <pc:chgData name="Özlem Tuncay" userId="13296526b5cb572e" providerId="LiveId" clId="{A980EE5C-B49C-43E7-8888-6D96783CFB2E}" dt="2025-05-03T14:04:25.111" v="685" actId="47"/>
        <pc:sldMkLst>
          <pc:docMk/>
          <pc:sldMk cId="4075767292" sldId="275"/>
        </pc:sldMkLst>
      </pc:sldChg>
      <pc:sldChg chg="delSp modSp del mod">
        <pc:chgData name="Özlem Tuncay" userId="13296526b5cb572e" providerId="LiveId" clId="{A980EE5C-B49C-43E7-8888-6D96783CFB2E}" dt="2025-05-03T17:47:18.042" v="2288" actId="47"/>
        <pc:sldMkLst>
          <pc:docMk/>
          <pc:sldMk cId="1208610383" sldId="276"/>
        </pc:sldMkLst>
      </pc:sldChg>
      <pc:sldChg chg="del">
        <pc:chgData name="Özlem Tuncay" userId="13296526b5cb572e" providerId="LiveId" clId="{A980EE5C-B49C-43E7-8888-6D96783CFB2E}" dt="2025-05-03T13:41:15.468" v="57" actId="47"/>
        <pc:sldMkLst>
          <pc:docMk/>
          <pc:sldMk cId="1053169579" sldId="278"/>
        </pc:sldMkLst>
      </pc:sldChg>
      <pc:sldChg chg="del">
        <pc:chgData name="Özlem Tuncay" userId="13296526b5cb572e" providerId="LiveId" clId="{A980EE5C-B49C-43E7-8888-6D96783CFB2E}" dt="2025-05-03T13:36:38.822" v="3" actId="47"/>
        <pc:sldMkLst>
          <pc:docMk/>
          <pc:sldMk cId="1673882478" sldId="279"/>
        </pc:sldMkLst>
      </pc:sldChg>
      <pc:sldChg chg="del">
        <pc:chgData name="Özlem Tuncay" userId="13296526b5cb572e" providerId="LiveId" clId="{A980EE5C-B49C-43E7-8888-6D96783CFB2E}" dt="2025-05-03T13:41:18.502" v="58" actId="47"/>
        <pc:sldMkLst>
          <pc:docMk/>
          <pc:sldMk cId="858679629" sldId="281"/>
        </pc:sldMkLst>
      </pc:sldChg>
      <pc:sldChg chg="del">
        <pc:chgData name="Özlem Tuncay" userId="13296526b5cb572e" providerId="LiveId" clId="{A980EE5C-B49C-43E7-8888-6D96783CFB2E}" dt="2025-05-03T14:10:41.427" v="730" actId="47"/>
        <pc:sldMkLst>
          <pc:docMk/>
          <pc:sldMk cId="1667180299" sldId="282"/>
        </pc:sldMkLst>
      </pc:sldChg>
      <pc:sldChg chg="addSp delSp modSp mod ord">
        <pc:chgData name="Özlem Tuncay" userId="13296526b5cb572e" providerId="LiveId" clId="{A980EE5C-B49C-43E7-8888-6D96783CFB2E}" dt="2025-05-03T17:07:34.869" v="1963"/>
        <pc:sldMkLst>
          <pc:docMk/>
          <pc:sldMk cId="4226201436" sldId="283"/>
        </pc:sldMkLst>
      </pc:sldChg>
      <pc:sldChg chg="del">
        <pc:chgData name="Özlem Tuncay" userId="13296526b5cb572e" providerId="LiveId" clId="{A980EE5C-B49C-43E7-8888-6D96783CFB2E}" dt="2025-05-03T13:43:22.697" v="59" actId="47"/>
        <pc:sldMkLst>
          <pc:docMk/>
          <pc:sldMk cId="3864081889" sldId="284"/>
        </pc:sldMkLst>
      </pc:sldChg>
      <pc:sldChg chg="del">
        <pc:chgData name="Özlem Tuncay" userId="13296526b5cb572e" providerId="LiveId" clId="{A980EE5C-B49C-43E7-8888-6D96783CFB2E}" dt="2025-05-03T14:04:16.985" v="683" actId="47"/>
        <pc:sldMkLst>
          <pc:docMk/>
          <pc:sldMk cId="3526494498" sldId="285"/>
        </pc:sldMkLst>
      </pc:sldChg>
      <pc:sldChg chg="del">
        <pc:chgData name="Özlem Tuncay" userId="13296526b5cb572e" providerId="LiveId" clId="{A980EE5C-B49C-43E7-8888-6D96783CFB2E}" dt="2025-05-03T14:04:18.915" v="684" actId="47"/>
        <pc:sldMkLst>
          <pc:docMk/>
          <pc:sldMk cId="867315547" sldId="286"/>
        </pc:sldMkLst>
      </pc:sldChg>
      <pc:sldChg chg="addSp modSp mod">
        <pc:chgData name="Özlem Tuncay" userId="13296526b5cb572e" providerId="LiveId" clId="{A980EE5C-B49C-43E7-8888-6D96783CFB2E}" dt="2025-05-03T16:06:10.020" v="917" actId="20577"/>
        <pc:sldMkLst>
          <pc:docMk/>
          <pc:sldMk cId="2505776750" sldId="289"/>
        </pc:sldMkLst>
      </pc:sldChg>
      <pc:sldChg chg="modSp add del mod">
        <pc:chgData name="Özlem Tuncay" userId="13296526b5cb572e" providerId="LiveId" clId="{A980EE5C-B49C-43E7-8888-6D96783CFB2E}" dt="2025-05-03T13:41:09.261" v="56" actId="47"/>
        <pc:sldMkLst>
          <pc:docMk/>
          <pc:sldMk cId="2565055647" sldId="290"/>
        </pc:sldMkLst>
      </pc:sldChg>
      <pc:sldChg chg="modSp add mod">
        <pc:chgData name="Özlem Tuncay" userId="13296526b5cb572e" providerId="LiveId" clId="{A980EE5C-B49C-43E7-8888-6D96783CFB2E}" dt="2025-05-03T13:40:43.813" v="54" actId="6549"/>
        <pc:sldMkLst>
          <pc:docMk/>
          <pc:sldMk cId="0" sldId="291"/>
        </pc:sldMkLst>
      </pc:sldChg>
      <pc:sldChg chg="add del">
        <pc:chgData name="Özlem Tuncay" userId="13296526b5cb572e" providerId="LiveId" clId="{A980EE5C-B49C-43E7-8888-6D96783CFB2E}" dt="2025-05-03T13:41:05.861" v="55" actId="47"/>
        <pc:sldMkLst>
          <pc:docMk/>
          <pc:sldMk cId="3491286906" sldId="292"/>
        </pc:sldMkLst>
      </pc:sldChg>
      <pc:sldChg chg="modSp add mod">
        <pc:chgData name="Özlem Tuncay" userId="13296526b5cb572e" providerId="LiveId" clId="{A980EE5C-B49C-43E7-8888-6D96783CFB2E}" dt="2025-05-03T13:40:14.757" v="44" actId="6549"/>
        <pc:sldMkLst>
          <pc:docMk/>
          <pc:sldMk cId="751807643" sldId="293"/>
        </pc:sldMkLst>
      </pc:sldChg>
      <pc:sldChg chg="add del">
        <pc:chgData name="Özlem Tuncay" userId="13296526b5cb572e" providerId="LiveId" clId="{A980EE5C-B49C-43E7-8888-6D96783CFB2E}" dt="2025-05-03T13:39:39.985" v="22"/>
        <pc:sldMkLst>
          <pc:docMk/>
          <pc:sldMk cId="4049854319" sldId="293"/>
        </pc:sldMkLst>
      </pc:sldChg>
      <pc:sldChg chg="addSp delSp modSp add mod">
        <pc:chgData name="Özlem Tuncay" userId="13296526b5cb572e" providerId="LiveId" clId="{A980EE5C-B49C-43E7-8888-6D96783CFB2E}" dt="2025-05-03T16:35:31.543" v="1354" actId="20577"/>
        <pc:sldMkLst>
          <pc:docMk/>
          <pc:sldMk cId="3268783947" sldId="294"/>
        </pc:sldMkLst>
      </pc:sldChg>
      <pc:sldChg chg="modSp add mod ord">
        <pc:chgData name="Özlem Tuncay" userId="13296526b5cb572e" providerId="LiveId" clId="{A980EE5C-B49C-43E7-8888-6D96783CFB2E}" dt="2025-05-03T16:49:00.555" v="1826" actId="6549"/>
        <pc:sldMkLst>
          <pc:docMk/>
          <pc:sldMk cId="446109929" sldId="295"/>
        </pc:sldMkLst>
      </pc:sldChg>
      <pc:sldChg chg="modSp add mod ord">
        <pc:chgData name="Özlem Tuncay" userId="13296526b5cb572e" providerId="LiveId" clId="{A980EE5C-B49C-43E7-8888-6D96783CFB2E}" dt="2025-05-03T16:49:12.400" v="1828"/>
        <pc:sldMkLst>
          <pc:docMk/>
          <pc:sldMk cId="660742893" sldId="296"/>
        </pc:sldMkLst>
      </pc:sldChg>
      <pc:sldChg chg="addSp delSp modSp new mod">
        <pc:chgData name="Özlem Tuncay" userId="13296526b5cb572e" providerId="LiveId" clId="{A980EE5C-B49C-43E7-8888-6D96783CFB2E}" dt="2025-05-03T16:43:13.535" v="1387" actId="1076"/>
        <pc:sldMkLst>
          <pc:docMk/>
          <pc:sldMk cId="2391453887" sldId="297"/>
        </pc:sldMkLst>
      </pc:sldChg>
      <pc:sldChg chg="addSp delSp modSp add mod">
        <pc:chgData name="Özlem Tuncay" userId="13296526b5cb572e" providerId="LiveId" clId="{A980EE5C-B49C-43E7-8888-6D96783CFB2E}" dt="2025-05-03T16:43:39.529" v="1390" actId="478"/>
        <pc:sldMkLst>
          <pc:docMk/>
          <pc:sldMk cId="3213282775" sldId="298"/>
        </pc:sldMkLst>
      </pc:sldChg>
      <pc:sldChg chg="addSp modSp new del mod">
        <pc:chgData name="Özlem Tuncay" userId="13296526b5cb572e" providerId="LiveId" clId="{A980EE5C-B49C-43E7-8888-6D96783CFB2E}" dt="2025-05-03T17:23:12.883" v="2059" actId="47"/>
        <pc:sldMkLst>
          <pc:docMk/>
          <pc:sldMk cId="2193139184" sldId="299"/>
        </pc:sldMkLst>
      </pc:sldChg>
      <pc:sldChg chg="new del">
        <pc:chgData name="Özlem Tuncay" userId="13296526b5cb572e" providerId="LiveId" clId="{A980EE5C-B49C-43E7-8888-6D96783CFB2E}" dt="2025-05-03T16:43:31.498" v="1389" actId="47"/>
        <pc:sldMkLst>
          <pc:docMk/>
          <pc:sldMk cId="1181489948" sldId="300"/>
        </pc:sldMkLst>
      </pc:sldChg>
      <pc:sldChg chg="modSp add mod">
        <pc:chgData name="Özlem Tuncay" userId="13296526b5cb572e" providerId="LiveId" clId="{A980EE5C-B49C-43E7-8888-6D96783CFB2E}" dt="2025-05-03T16:47:18.796" v="1757" actId="1076"/>
        <pc:sldMkLst>
          <pc:docMk/>
          <pc:sldMk cId="4176318678" sldId="300"/>
        </pc:sldMkLst>
      </pc:sldChg>
      <pc:sldChg chg="addSp modSp new mod">
        <pc:chgData name="Özlem Tuncay" userId="13296526b5cb572e" providerId="LiveId" clId="{A980EE5C-B49C-43E7-8888-6D96783CFB2E}" dt="2025-05-03T16:47:58.397" v="1764" actId="14100"/>
        <pc:sldMkLst>
          <pc:docMk/>
          <pc:sldMk cId="2510071869" sldId="301"/>
        </pc:sldMkLst>
      </pc:sldChg>
      <pc:sldChg chg="addSp delSp modSp new mod">
        <pc:chgData name="Özlem Tuncay" userId="13296526b5cb572e" providerId="LiveId" clId="{A980EE5C-B49C-43E7-8888-6D96783CFB2E}" dt="2025-05-03T17:45:53.339" v="2287" actId="1076"/>
        <pc:sldMkLst>
          <pc:docMk/>
          <pc:sldMk cId="811375129" sldId="302"/>
        </pc:sldMkLst>
      </pc:sldChg>
    </pc:docChg>
  </pc:docChgLst>
  <pc:docChgLst>
    <pc:chgData name="Özlem Tuncay" userId="13296526b5cb572e" providerId="LiveId" clId="{7256A33A-D55F-4AAA-9A73-85002BA6D197}"/>
    <pc:docChg chg="addSld delSld modSld">
      <pc:chgData name="Özlem Tuncay" userId="13296526b5cb572e" providerId="LiveId" clId="{7256A33A-D55F-4AAA-9A73-85002BA6D197}" dt="2025-06-30T11:11:22.883" v="38" actId="20577"/>
      <pc:docMkLst>
        <pc:docMk/>
      </pc:docMkLst>
      <pc:sldChg chg="modSp mod">
        <pc:chgData name="Özlem Tuncay" userId="13296526b5cb572e" providerId="LiveId" clId="{7256A33A-D55F-4AAA-9A73-85002BA6D197}" dt="2025-06-30T11:06:05.787" v="1" actId="1076"/>
        <pc:sldMkLst>
          <pc:docMk/>
          <pc:sldMk cId="200917236" sldId="270"/>
        </pc:sldMkLst>
      </pc:sldChg>
      <pc:sldChg chg="add">
        <pc:chgData name="Özlem Tuncay" userId="13296526b5cb572e" providerId="LiveId" clId="{7256A33A-D55F-4AAA-9A73-85002BA6D197}" dt="2025-06-30T11:10:00.944" v="9"/>
        <pc:sldMkLst>
          <pc:docMk/>
          <pc:sldMk cId="1208610383" sldId="276"/>
        </pc:sldMkLst>
      </pc:sldChg>
      <pc:sldChg chg="del">
        <pc:chgData name="Özlem Tuncay" userId="13296526b5cb572e" providerId="LiveId" clId="{7256A33A-D55F-4AAA-9A73-85002BA6D197}" dt="2025-06-30T11:06:01.427" v="0" actId="47"/>
        <pc:sldMkLst>
          <pc:docMk/>
          <pc:sldMk cId="4074489315" sldId="287"/>
        </pc:sldMkLst>
      </pc:sldChg>
      <pc:sldChg chg="del">
        <pc:chgData name="Özlem Tuncay" userId="13296526b5cb572e" providerId="LiveId" clId="{7256A33A-D55F-4AAA-9A73-85002BA6D197}" dt="2025-06-30T11:07:08.026" v="2" actId="47"/>
        <pc:sldMkLst>
          <pc:docMk/>
          <pc:sldMk cId="2505776750" sldId="289"/>
        </pc:sldMkLst>
      </pc:sldChg>
      <pc:sldChg chg="del">
        <pc:chgData name="Özlem Tuncay" userId="13296526b5cb572e" providerId="LiveId" clId="{7256A33A-D55F-4AAA-9A73-85002BA6D197}" dt="2025-06-30T11:07:32.018" v="4" actId="47"/>
        <pc:sldMkLst>
          <pc:docMk/>
          <pc:sldMk cId="446109929" sldId="295"/>
        </pc:sldMkLst>
      </pc:sldChg>
      <pc:sldChg chg="del">
        <pc:chgData name="Özlem Tuncay" userId="13296526b5cb572e" providerId="LiveId" clId="{7256A33A-D55F-4AAA-9A73-85002BA6D197}" dt="2025-06-30T11:07:34.734" v="5" actId="47"/>
        <pc:sldMkLst>
          <pc:docMk/>
          <pc:sldMk cId="660742893" sldId="296"/>
        </pc:sldMkLst>
      </pc:sldChg>
      <pc:sldChg chg="del">
        <pc:chgData name="Özlem Tuncay" userId="13296526b5cb572e" providerId="LiveId" clId="{7256A33A-D55F-4AAA-9A73-85002BA6D197}" dt="2025-06-30T11:07:42.672" v="6" actId="47"/>
        <pc:sldMkLst>
          <pc:docMk/>
          <pc:sldMk cId="2391453887" sldId="297"/>
        </pc:sldMkLst>
      </pc:sldChg>
      <pc:sldChg chg="del">
        <pc:chgData name="Özlem Tuncay" userId="13296526b5cb572e" providerId="LiveId" clId="{7256A33A-D55F-4AAA-9A73-85002BA6D197}" dt="2025-06-30T11:07:43.823" v="7" actId="47"/>
        <pc:sldMkLst>
          <pc:docMk/>
          <pc:sldMk cId="3213282775" sldId="298"/>
        </pc:sldMkLst>
      </pc:sldChg>
      <pc:sldChg chg="del">
        <pc:chgData name="Özlem Tuncay" userId="13296526b5cb572e" providerId="LiveId" clId="{7256A33A-D55F-4AAA-9A73-85002BA6D197}" dt="2025-06-30T11:07:24.249" v="3" actId="47"/>
        <pc:sldMkLst>
          <pc:docMk/>
          <pc:sldMk cId="2510071869" sldId="301"/>
        </pc:sldMkLst>
      </pc:sldChg>
      <pc:sldChg chg="add">
        <pc:chgData name="Özlem Tuncay" userId="13296526b5cb572e" providerId="LiveId" clId="{7256A33A-D55F-4AAA-9A73-85002BA6D197}" dt="2025-06-30T11:09:31.729" v="8"/>
        <pc:sldMkLst>
          <pc:docMk/>
          <pc:sldMk cId="0" sldId="303"/>
        </pc:sldMkLst>
      </pc:sldChg>
      <pc:sldChg chg="modSp add mod">
        <pc:chgData name="Özlem Tuncay" userId="13296526b5cb572e" providerId="LiveId" clId="{7256A33A-D55F-4AAA-9A73-85002BA6D197}" dt="2025-06-30T11:11:22.883" v="38" actId="20577"/>
        <pc:sldMkLst>
          <pc:docMk/>
          <pc:sldMk cId="542468054" sldId="304"/>
        </pc:sldMkLst>
      </pc:sldChg>
      <pc:sldChg chg="add del">
        <pc:chgData name="Özlem Tuncay" userId="13296526b5cb572e" providerId="LiveId" clId="{7256A33A-D55F-4AAA-9A73-85002BA6D197}" dt="2025-06-30T11:10:50.003" v="11"/>
        <pc:sldMkLst>
          <pc:docMk/>
          <pc:sldMk cId="663491934" sldId="304"/>
        </pc:sldMkLst>
      </pc:sldChg>
    </pc:docChg>
  </pc:docChgLst>
  <pc:docChgLst>
    <pc:chgData name="Özlem Tuncay" userId="13296526b5cb572e" providerId="LiveId" clId="{0ADD1ECF-D290-4B39-A321-B5968C64689B}"/>
    <pc:docChg chg="custSel delSld modSld">
      <pc:chgData name="Özlem Tuncay" userId="13296526b5cb572e" providerId="LiveId" clId="{0ADD1ECF-D290-4B39-A321-B5968C64689B}" dt="2025-08-22T06:54:49.749" v="87" actId="478"/>
      <pc:docMkLst>
        <pc:docMk/>
      </pc:docMkLst>
      <pc:sldChg chg="del">
        <pc:chgData name="Özlem Tuncay" userId="13296526b5cb572e" providerId="LiveId" clId="{0ADD1ECF-D290-4B39-A321-B5968C64689B}" dt="2025-08-22T06:54:16.650" v="49" actId="47"/>
        <pc:sldMkLst>
          <pc:docMk/>
          <pc:sldMk cId="0" sldId="260"/>
        </pc:sldMkLst>
      </pc:sldChg>
      <pc:sldChg chg="delSp modSp mod">
        <pc:chgData name="Özlem Tuncay" userId="13296526b5cb572e" providerId="LiveId" clId="{0ADD1ECF-D290-4B39-A321-B5968C64689B}" dt="2025-08-22T06:54:49.749" v="87" actId="478"/>
        <pc:sldMkLst>
          <pc:docMk/>
          <pc:sldMk cId="200917236" sldId="270"/>
        </pc:sldMkLst>
        <pc:spChg chg="mod">
          <ac:chgData name="Özlem Tuncay" userId="13296526b5cb572e" providerId="LiveId" clId="{0ADD1ECF-D290-4B39-A321-B5968C64689B}" dt="2025-08-22T06:54:44.370" v="86" actId="20577"/>
          <ac:spMkLst>
            <pc:docMk/>
            <pc:sldMk cId="200917236" sldId="270"/>
            <ac:spMk id="7" creationId="{2C229FF8-2C45-2365-AFB2-078AB2489146}"/>
          </ac:spMkLst>
        </pc:spChg>
        <pc:spChg chg="del">
          <ac:chgData name="Özlem Tuncay" userId="13296526b5cb572e" providerId="LiveId" clId="{0ADD1ECF-D290-4B39-A321-B5968C64689B}" dt="2025-08-22T06:54:49.749" v="87" actId="478"/>
          <ac:spMkLst>
            <pc:docMk/>
            <pc:sldMk cId="200917236" sldId="270"/>
            <ac:spMk id="12" creationId="{A490E690-A7D3-8ACF-6EBE-966E4B68CD23}"/>
          </ac:spMkLst>
        </pc:spChg>
      </pc:sldChg>
      <pc:sldChg chg="del">
        <pc:chgData name="Özlem Tuncay" userId="13296526b5cb572e" providerId="LiveId" clId="{0ADD1ECF-D290-4B39-A321-B5968C64689B}" dt="2025-08-22T06:54:04.024" v="45" actId="47"/>
        <pc:sldMkLst>
          <pc:docMk/>
          <pc:sldMk cId="3198036310" sldId="271"/>
        </pc:sldMkLst>
      </pc:sldChg>
      <pc:sldChg chg="modSp mod">
        <pc:chgData name="Özlem Tuncay" userId="13296526b5cb572e" providerId="LiveId" clId="{0ADD1ECF-D290-4B39-A321-B5968C64689B}" dt="2025-08-22T06:47:56.784" v="19" actId="20577"/>
        <pc:sldMkLst>
          <pc:docMk/>
          <pc:sldMk cId="3846548102" sldId="280"/>
        </pc:sldMkLst>
        <pc:spChg chg="mod">
          <ac:chgData name="Özlem Tuncay" userId="13296526b5cb572e" providerId="LiveId" clId="{0ADD1ECF-D290-4B39-A321-B5968C64689B}" dt="2025-08-22T06:47:56.784" v="19" actId="20577"/>
          <ac:spMkLst>
            <pc:docMk/>
            <pc:sldMk cId="3846548102" sldId="280"/>
            <ac:spMk id="7" creationId="{C6F5975B-33C0-D1AA-3A19-6A323CAD883C}"/>
          </ac:spMkLst>
        </pc:spChg>
      </pc:sldChg>
      <pc:sldChg chg="del">
        <pc:chgData name="Özlem Tuncay" userId="13296526b5cb572e" providerId="LiveId" clId="{0ADD1ECF-D290-4B39-A321-B5968C64689B}" dt="2025-08-22T06:54:04.566" v="46" actId="47"/>
        <pc:sldMkLst>
          <pc:docMk/>
          <pc:sldMk cId="4226201436" sldId="283"/>
        </pc:sldMkLst>
      </pc:sldChg>
      <pc:sldChg chg="del">
        <pc:chgData name="Özlem Tuncay" userId="13296526b5cb572e" providerId="LiveId" clId="{0ADD1ECF-D290-4B39-A321-B5968C64689B}" dt="2025-08-22T06:54:17.887" v="50" actId="47"/>
        <pc:sldMkLst>
          <pc:docMk/>
          <pc:sldMk cId="1953763254" sldId="288"/>
        </pc:sldMkLst>
      </pc:sldChg>
      <pc:sldChg chg="del">
        <pc:chgData name="Özlem Tuncay" userId="13296526b5cb572e" providerId="LiveId" clId="{0ADD1ECF-D290-4B39-A321-B5968C64689B}" dt="2025-08-22T06:54:02.739" v="43" actId="47"/>
        <pc:sldMkLst>
          <pc:docMk/>
          <pc:sldMk cId="0" sldId="291"/>
        </pc:sldMkLst>
      </pc:sldChg>
      <pc:sldChg chg="modSp mod">
        <pc:chgData name="Özlem Tuncay" userId="13296526b5cb572e" providerId="LiveId" clId="{0ADD1ECF-D290-4B39-A321-B5968C64689B}" dt="2025-08-22T06:48:13.688" v="42" actId="20577"/>
        <pc:sldMkLst>
          <pc:docMk/>
          <pc:sldMk cId="751807643" sldId="293"/>
        </pc:sldMkLst>
        <pc:spChg chg="mod">
          <ac:chgData name="Özlem Tuncay" userId="13296526b5cb572e" providerId="LiveId" clId="{0ADD1ECF-D290-4B39-A321-B5968C64689B}" dt="2025-08-22T06:48:13.688" v="42" actId="20577"/>
          <ac:spMkLst>
            <pc:docMk/>
            <pc:sldMk cId="751807643" sldId="293"/>
            <ac:spMk id="7" creationId="{24206FFF-2436-473C-E80A-A09618D05917}"/>
          </ac:spMkLst>
        </pc:spChg>
      </pc:sldChg>
      <pc:sldChg chg="del">
        <pc:chgData name="Özlem Tuncay" userId="13296526b5cb572e" providerId="LiveId" clId="{0ADD1ECF-D290-4B39-A321-B5968C64689B}" dt="2025-08-22T06:54:18.494" v="51" actId="47"/>
        <pc:sldMkLst>
          <pc:docMk/>
          <pc:sldMk cId="3268783947" sldId="294"/>
        </pc:sldMkLst>
      </pc:sldChg>
      <pc:sldChg chg="del">
        <pc:chgData name="Özlem Tuncay" userId="13296526b5cb572e" providerId="LiveId" clId="{0ADD1ECF-D290-4B39-A321-B5968C64689B}" dt="2025-08-22T06:54:21.553" v="52" actId="47"/>
        <pc:sldMkLst>
          <pc:docMk/>
          <pc:sldMk cId="4176318678" sldId="300"/>
        </pc:sldMkLst>
      </pc:sldChg>
      <pc:sldChg chg="del">
        <pc:chgData name="Özlem Tuncay" userId="13296526b5cb572e" providerId="LiveId" clId="{0ADD1ECF-D290-4B39-A321-B5968C64689B}" dt="2025-08-22T06:54:22.253" v="53" actId="47"/>
        <pc:sldMkLst>
          <pc:docMk/>
          <pc:sldMk cId="811375129" sldId="302"/>
        </pc:sldMkLst>
      </pc:sldChg>
      <pc:sldChg chg="del">
        <pc:chgData name="Özlem Tuncay" userId="13296526b5cb572e" providerId="LiveId" clId="{0ADD1ECF-D290-4B39-A321-B5968C64689B}" dt="2025-08-22T06:54:06.127" v="47" actId="47"/>
        <pc:sldMkLst>
          <pc:docMk/>
          <pc:sldMk cId="0" sldId="303"/>
        </pc:sldMkLst>
      </pc:sldChg>
      <pc:sldChg chg="del">
        <pc:chgData name="Özlem Tuncay" userId="13296526b5cb572e" providerId="LiveId" clId="{0ADD1ECF-D290-4B39-A321-B5968C64689B}" dt="2025-08-22T06:54:03.419" v="44" actId="47"/>
        <pc:sldMkLst>
          <pc:docMk/>
          <pc:sldMk cId="542468054" sldId="304"/>
        </pc:sldMkLst>
      </pc:sldChg>
      <pc:sldChg chg="del">
        <pc:chgData name="Özlem Tuncay" userId="13296526b5cb572e" providerId="LiveId" clId="{0ADD1ECF-D290-4B39-A321-B5968C64689B}" dt="2025-08-22T06:54:06.815" v="48" actId="47"/>
        <pc:sldMkLst>
          <pc:docMk/>
          <pc:sldMk cId="0" sldId="305"/>
        </pc:sldMkLst>
      </pc:sldChg>
    </pc:docChg>
  </pc:docChgLst>
  <pc:docChgLst>
    <pc:chgData name="Özlem Tuncay" userId="13296526b5cb572e" providerId="LiveId" clId="{1A62F703-BA0B-4B19-97C4-6F40DE19EE81}"/>
    <pc:docChg chg="undo custSel addSld delSld modSld sldOrd">
      <pc:chgData name="Özlem Tuncay" userId="13296526b5cb572e" providerId="LiveId" clId="{1A62F703-BA0B-4B19-97C4-6F40DE19EE81}" dt="2025-04-23T15:12:40.354" v="874" actId="47"/>
      <pc:docMkLst>
        <pc:docMk/>
      </pc:docMkLst>
      <pc:sldChg chg="addSp delSp modSp del mod">
        <pc:chgData name="Özlem Tuncay" userId="13296526b5cb572e" providerId="LiveId" clId="{1A62F703-BA0B-4B19-97C4-6F40DE19EE81}" dt="2025-04-23T14:27:13.555" v="178" actId="47"/>
        <pc:sldMkLst>
          <pc:docMk/>
          <pc:sldMk cId="0" sldId="256"/>
        </pc:sldMkLst>
      </pc:sldChg>
      <pc:sldChg chg="modSp mod ord">
        <pc:chgData name="Özlem Tuncay" userId="13296526b5cb572e" providerId="LiveId" clId="{1A62F703-BA0B-4B19-97C4-6F40DE19EE81}" dt="2025-04-23T14:46:49.105" v="561" actId="14100"/>
        <pc:sldMkLst>
          <pc:docMk/>
          <pc:sldMk cId="0" sldId="258"/>
        </pc:sldMkLst>
      </pc:sldChg>
      <pc:sldChg chg="del">
        <pc:chgData name="Özlem Tuncay" userId="13296526b5cb572e" providerId="LiveId" clId="{1A62F703-BA0B-4B19-97C4-6F40DE19EE81}" dt="2025-04-23T15:10:06.634" v="863" actId="47"/>
        <pc:sldMkLst>
          <pc:docMk/>
          <pc:sldMk cId="2692307431" sldId="262"/>
        </pc:sldMkLst>
      </pc:sldChg>
      <pc:sldChg chg="addSp modSp mod">
        <pc:chgData name="Özlem Tuncay" userId="13296526b5cb572e" providerId="LiveId" clId="{1A62F703-BA0B-4B19-97C4-6F40DE19EE81}" dt="2025-04-23T14:27:04.264" v="177" actId="20577"/>
        <pc:sldMkLst>
          <pc:docMk/>
          <pc:sldMk cId="200917236" sldId="270"/>
        </pc:sldMkLst>
      </pc:sldChg>
      <pc:sldChg chg="addSp modSp mod">
        <pc:chgData name="Özlem Tuncay" userId="13296526b5cb572e" providerId="LiveId" clId="{1A62F703-BA0B-4B19-97C4-6F40DE19EE81}" dt="2025-04-23T14:37:03.306" v="400" actId="2711"/>
        <pc:sldMkLst>
          <pc:docMk/>
          <pc:sldMk cId="3198036310" sldId="271"/>
        </pc:sldMkLst>
      </pc:sldChg>
      <pc:sldChg chg="addSp delSp del mod">
        <pc:chgData name="Özlem Tuncay" userId="13296526b5cb572e" providerId="LiveId" clId="{1A62F703-BA0B-4B19-97C4-6F40DE19EE81}" dt="2025-04-23T15:10:00.894" v="861" actId="47"/>
        <pc:sldMkLst>
          <pc:docMk/>
          <pc:sldMk cId="575287001" sldId="272"/>
        </pc:sldMkLst>
      </pc:sldChg>
      <pc:sldChg chg="del">
        <pc:chgData name="Özlem Tuncay" userId="13296526b5cb572e" providerId="LiveId" clId="{1A62F703-BA0B-4B19-97C4-6F40DE19EE81}" dt="2025-04-23T15:10:04.143" v="862" actId="47"/>
        <pc:sldMkLst>
          <pc:docMk/>
          <pc:sldMk cId="1907805210" sldId="273"/>
        </pc:sldMkLst>
      </pc:sldChg>
      <pc:sldChg chg="del">
        <pc:chgData name="Özlem Tuncay" userId="13296526b5cb572e" providerId="LiveId" clId="{1A62F703-BA0B-4B19-97C4-6F40DE19EE81}" dt="2025-04-23T15:10:08.786" v="864" actId="47"/>
        <pc:sldMkLst>
          <pc:docMk/>
          <pc:sldMk cId="3503711771" sldId="274"/>
        </pc:sldMkLst>
      </pc:sldChg>
      <pc:sldChg chg="modSp mod">
        <pc:chgData name="Özlem Tuncay" userId="13296526b5cb572e" providerId="LiveId" clId="{1A62F703-BA0B-4B19-97C4-6F40DE19EE81}" dt="2025-04-23T15:11:32.255" v="873" actId="20577"/>
        <pc:sldMkLst>
          <pc:docMk/>
          <pc:sldMk cId="4075767292" sldId="275"/>
        </pc:sldMkLst>
      </pc:sldChg>
      <pc:sldChg chg="del">
        <pc:chgData name="Özlem Tuncay" userId="13296526b5cb572e" providerId="LiveId" clId="{1A62F703-BA0B-4B19-97C4-6F40DE19EE81}" dt="2025-04-23T15:12:40.354" v="874" actId="47"/>
        <pc:sldMkLst>
          <pc:docMk/>
          <pc:sldMk cId="3959366167" sldId="277"/>
        </pc:sldMkLst>
      </pc:sldChg>
      <pc:sldChg chg="addSp modSp new mod">
        <pc:chgData name="Özlem Tuncay" userId="13296526b5cb572e" providerId="LiveId" clId="{1A62F703-BA0B-4B19-97C4-6F40DE19EE81}" dt="2025-04-23T14:30:41.170" v="216" actId="20577"/>
        <pc:sldMkLst>
          <pc:docMk/>
          <pc:sldMk cId="1053169579" sldId="278"/>
        </pc:sldMkLst>
      </pc:sldChg>
      <pc:sldChg chg="add del">
        <pc:chgData name="Özlem Tuncay" userId="13296526b5cb572e" providerId="LiveId" clId="{1A62F703-BA0B-4B19-97C4-6F40DE19EE81}" dt="2025-04-23T14:26:27.555" v="68"/>
        <pc:sldMkLst>
          <pc:docMk/>
          <pc:sldMk cId="2518559331" sldId="278"/>
        </pc:sldMkLst>
      </pc:sldChg>
      <pc:sldChg chg="add del">
        <pc:chgData name="Özlem Tuncay" userId="13296526b5cb572e" providerId="LiveId" clId="{1A62F703-BA0B-4B19-97C4-6F40DE19EE81}" dt="2025-04-23T14:26:21.478" v="66"/>
        <pc:sldMkLst>
          <pc:docMk/>
          <pc:sldMk cId="3973324684" sldId="278"/>
        </pc:sldMkLst>
      </pc:sldChg>
      <pc:sldChg chg="addSp modSp new mod">
        <pc:chgData name="Özlem Tuncay" userId="13296526b5cb572e" providerId="LiveId" clId="{1A62F703-BA0B-4B19-97C4-6F40DE19EE81}" dt="2025-04-23T14:33:23.102" v="284" actId="1076"/>
        <pc:sldMkLst>
          <pc:docMk/>
          <pc:sldMk cId="1673882478" sldId="279"/>
        </pc:sldMkLst>
      </pc:sldChg>
      <pc:sldChg chg="modSp add mod">
        <pc:chgData name="Özlem Tuncay" userId="13296526b5cb572e" providerId="LiveId" clId="{1A62F703-BA0B-4B19-97C4-6F40DE19EE81}" dt="2025-04-23T14:38:06.214" v="425" actId="1076"/>
        <pc:sldMkLst>
          <pc:docMk/>
          <pc:sldMk cId="3846548102" sldId="280"/>
        </pc:sldMkLst>
      </pc:sldChg>
      <pc:sldChg chg="modSp add mod">
        <pc:chgData name="Özlem Tuncay" userId="13296526b5cb572e" providerId="LiveId" clId="{1A62F703-BA0B-4B19-97C4-6F40DE19EE81}" dt="2025-04-23T14:38:51.480" v="438" actId="20577"/>
        <pc:sldMkLst>
          <pc:docMk/>
          <pc:sldMk cId="858679629" sldId="281"/>
        </pc:sldMkLst>
      </pc:sldChg>
      <pc:sldChg chg="addSp delSp modSp add mod">
        <pc:chgData name="Özlem Tuncay" userId="13296526b5cb572e" providerId="LiveId" clId="{1A62F703-BA0B-4B19-97C4-6F40DE19EE81}" dt="2025-04-23T14:44:57.062" v="515" actId="478"/>
        <pc:sldMkLst>
          <pc:docMk/>
          <pc:sldMk cId="1667180299" sldId="282"/>
        </pc:sldMkLst>
      </pc:sldChg>
      <pc:sldChg chg="addSp delSp modSp new mod">
        <pc:chgData name="Özlem Tuncay" userId="13296526b5cb572e" providerId="LiveId" clId="{1A62F703-BA0B-4B19-97C4-6F40DE19EE81}" dt="2025-04-23T15:02:07.952" v="682" actId="1076"/>
        <pc:sldMkLst>
          <pc:docMk/>
          <pc:sldMk cId="4226201436" sldId="283"/>
        </pc:sldMkLst>
      </pc:sldChg>
      <pc:sldChg chg="addSp delSp new">
        <pc:chgData name="Özlem Tuncay" userId="13296526b5cb572e" providerId="LiveId" clId="{1A62F703-BA0B-4B19-97C4-6F40DE19EE81}" dt="2025-04-23T15:05:20.921" v="686" actId="21"/>
        <pc:sldMkLst>
          <pc:docMk/>
          <pc:sldMk cId="3864081889" sldId="284"/>
        </pc:sldMkLst>
      </pc:sldChg>
      <pc:sldChg chg="addSp modSp add mod">
        <pc:chgData name="Özlem Tuncay" userId="13296526b5cb572e" providerId="LiveId" clId="{1A62F703-BA0B-4B19-97C4-6F40DE19EE81}" dt="2025-04-23T15:09:56.758" v="860" actId="1076"/>
        <pc:sldMkLst>
          <pc:docMk/>
          <pc:sldMk cId="3526494498" sldId="285"/>
        </pc:sldMkLst>
      </pc:sldChg>
      <pc:sldChg chg="addSp delSp modSp add mod">
        <pc:chgData name="Özlem Tuncay" userId="13296526b5cb572e" providerId="LiveId" clId="{1A62F703-BA0B-4B19-97C4-6F40DE19EE81}" dt="2025-04-23T15:09:41.745" v="858" actId="1076"/>
        <pc:sldMkLst>
          <pc:docMk/>
          <pc:sldMk cId="867315547" sldId="286"/>
        </pc:sldMkLst>
      </pc:sldChg>
    </pc:docChg>
  </pc:docChgLst>
</pc:chgInfo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st Bilgi Yer Tutucusu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68675" cy="5461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Veri Yer Tutucusu 2"/>
          <p:cNvSpPr>
            <a:spLocks noGrp="1"/>
          </p:cNvSpPr>
          <p:nvPr>
            <p:ph type="dt" idx="1"/>
          </p:nvPr>
        </p:nvSpPr>
        <p:spPr>
          <a:xfrm>
            <a:off x="4402138" y="0"/>
            <a:ext cx="3368675" cy="5461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BCB617-E91F-4D6C-85C1-7A16AA1CB6E3}" type="datetimeFigureOut">
              <a:rPr lang="tr-TR" smtClean="0"/>
              <a:t>22.08.2025</a:t>
            </a:fld>
            <a:endParaRPr lang="tr-TR"/>
          </a:p>
        </p:txBody>
      </p:sp>
      <p:sp>
        <p:nvSpPr>
          <p:cNvPr id="4" name="Slayt Resmi Yer Tutucusu 3"/>
          <p:cNvSpPr>
            <a:spLocks noGrp="1" noRot="1" noChangeAspect="1"/>
          </p:cNvSpPr>
          <p:nvPr>
            <p:ph type="sldImg" idx="2"/>
          </p:nvPr>
        </p:nvSpPr>
        <p:spPr>
          <a:xfrm>
            <a:off x="2574925" y="1363663"/>
            <a:ext cx="2622550" cy="36814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r-TR"/>
          </a:p>
        </p:txBody>
      </p:sp>
      <p:sp>
        <p:nvSpPr>
          <p:cNvPr id="5" name="Not Yer Tutucusu 4"/>
          <p:cNvSpPr>
            <a:spLocks noGrp="1"/>
          </p:cNvSpPr>
          <p:nvPr>
            <p:ph type="body" sz="quarter" idx="3"/>
          </p:nvPr>
        </p:nvSpPr>
        <p:spPr>
          <a:xfrm>
            <a:off x="777875" y="5249863"/>
            <a:ext cx="6216650" cy="42957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tr-TR"/>
              <a:t>Asıl metin stillerini düzenlemek için tıklayın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6" name="Alt Bilgi Yer Tutucusu 5"/>
          <p:cNvSpPr>
            <a:spLocks noGrp="1"/>
          </p:cNvSpPr>
          <p:nvPr>
            <p:ph type="ftr" sz="quarter" idx="4"/>
          </p:nvPr>
        </p:nvSpPr>
        <p:spPr>
          <a:xfrm>
            <a:off x="0" y="10363200"/>
            <a:ext cx="3368675" cy="5461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5"/>
          </p:nvPr>
        </p:nvSpPr>
        <p:spPr>
          <a:xfrm>
            <a:off x="4402138" y="10363200"/>
            <a:ext cx="3368675" cy="5461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22D7725-7E4E-458A-912C-B60F84FD7B23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9174798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Resmi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22D7725-7E4E-458A-912C-B60F84FD7B23}" type="slidenum">
              <a:rPr lang="tr-TR" smtClean="0"/>
              <a:t>4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3660768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3406" y="3381883"/>
            <a:ext cx="6611937" cy="229095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6812" y="6109208"/>
            <a:ext cx="5445125" cy="27273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8/22/2025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8/22/2025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8937" y="2509139"/>
            <a:ext cx="3383756" cy="720013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006056" y="2509139"/>
            <a:ext cx="3383756" cy="720013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8/22/2025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8/22/2025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8/22/2025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937" y="436372"/>
            <a:ext cx="7000875" cy="17454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937" y="2509139"/>
            <a:ext cx="7000875" cy="720013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44775" y="10145649"/>
            <a:ext cx="2489200" cy="54546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8937" y="10145649"/>
            <a:ext cx="1789112" cy="54546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8/22/2025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600700" y="10145649"/>
            <a:ext cx="1789112" cy="54546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2C74086-B8C9-6ED0-591B-BDF03338B15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>
            <a:extLst>
              <a:ext uri="{FF2B5EF4-FFF2-40B4-BE49-F238E27FC236}">
                <a16:creationId xmlns:a16="http://schemas.microsoft.com/office/drawing/2014/main" id="{DADCA7EF-0AE3-E42B-D447-288A8B25A884}"/>
              </a:ext>
            </a:extLst>
          </p:cNvPr>
          <p:cNvSpPr txBox="1"/>
          <p:nvPr/>
        </p:nvSpPr>
        <p:spPr>
          <a:xfrm>
            <a:off x="749113" y="472351"/>
            <a:ext cx="2327910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dirty="0">
                <a:solidFill>
                  <a:srgbClr val="F37762"/>
                </a:solidFill>
                <a:latin typeface="Calibri"/>
                <a:cs typeface="Calibri"/>
              </a:rPr>
              <a:t>Adım:</a:t>
            </a:r>
            <a:r>
              <a:rPr sz="1200" spc="160" dirty="0">
                <a:solidFill>
                  <a:srgbClr val="F37762"/>
                </a:solidFill>
                <a:latin typeface="Calibri"/>
                <a:cs typeface="Calibri"/>
              </a:rPr>
              <a:t> </a:t>
            </a:r>
            <a:r>
              <a:rPr sz="1200" spc="-45" dirty="0">
                <a:solidFill>
                  <a:srgbClr val="F37762"/>
                </a:solidFill>
                <a:latin typeface="Calibri"/>
                <a:cs typeface="Calibri"/>
              </a:rPr>
              <a:t>.........................................................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3" name="object 3">
            <a:extLst>
              <a:ext uri="{FF2B5EF4-FFF2-40B4-BE49-F238E27FC236}">
                <a16:creationId xmlns:a16="http://schemas.microsoft.com/office/drawing/2014/main" id="{A0EB8325-97FB-23F5-4125-4AC6C273E257}"/>
              </a:ext>
            </a:extLst>
          </p:cNvPr>
          <p:cNvSpPr txBox="1"/>
          <p:nvPr/>
        </p:nvSpPr>
        <p:spPr>
          <a:xfrm>
            <a:off x="5478847" y="472351"/>
            <a:ext cx="1657350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dirty="0">
                <a:solidFill>
                  <a:srgbClr val="F37762"/>
                </a:solidFill>
                <a:latin typeface="Calibri"/>
                <a:cs typeface="Calibri"/>
              </a:rPr>
              <a:t>Tarih:</a:t>
            </a:r>
            <a:r>
              <a:rPr sz="1200" spc="405" dirty="0">
                <a:solidFill>
                  <a:srgbClr val="F37762"/>
                </a:solidFill>
                <a:latin typeface="Calibri"/>
                <a:cs typeface="Calibri"/>
              </a:rPr>
              <a:t> </a:t>
            </a:r>
            <a:r>
              <a:rPr sz="1200" spc="-45" dirty="0">
                <a:solidFill>
                  <a:srgbClr val="F37762"/>
                </a:solidFill>
                <a:latin typeface="Calibri"/>
                <a:cs typeface="Calibri"/>
              </a:rPr>
              <a:t>....................................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5" name="object 5">
            <a:extLst>
              <a:ext uri="{FF2B5EF4-FFF2-40B4-BE49-F238E27FC236}">
                <a16:creationId xmlns:a16="http://schemas.microsoft.com/office/drawing/2014/main" id="{40301567-2D19-F491-F4EB-AA70352960B2}"/>
              </a:ext>
            </a:extLst>
          </p:cNvPr>
          <p:cNvSpPr/>
          <p:nvPr/>
        </p:nvSpPr>
        <p:spPr>
          <a:xfrm>
            <a:off x="2806699" y="896023"/>
            <a:ext cx="2826385" cy="445134"/>
          </a:xfrm>
          <a:custGeom>
            <a:avLst/>
            <a:gdLst/>
            <a:ahLst/>
            <a:cxnLst/>
            <a:rect l="l" t="t" r="r" b="b"/>
            <a:pathLst>
              <a:path w="2826385" h="445135">
                <a:moveTo>
                  <a:pt x="85496" y="0"/>
                </a:moveTo>
                <a:lnTo>
                  <a:pt x="52217" y="6718"/>
                </a:lnTo>
                <a:lnTo>
                  <a:pt x="25041" y="25041"/>
                </a:lnTo>
                <a:lnTo>
                  <a:pt x="6718" y="52217"/>
                </a:lnTo>
                <a:lnTo>
                  <a:pt x="0" y="85496"/>
                </a:lnTo>
                <a:lnTo>
                  <a:pt x="0" y="359105"/>
                </a:lnTo>
                <a:lnTo>
                  <a:pt x="6718" y="392384"/>
                </a:lnTo>
                <a:lnTo>
                  <a:pt x="25041" y="419560"/>
                </a:lnTo>
                <a:lnTo>
                  <a:pt x="52217" y="437882"/>
                </a:lnTo>
                <a:lnTo>
                  <a:pt x="85496" y="444601"/>
                </a:lnTo>
                <a:lnTo>
                  <a:pt x="2740621" y="444601"/>
                </a:lnTo>
                <a:lnTo>
                  <a:pt x="2773908" y="437882"/>
                </a:lnTo>
                <a:lnTo>
                  <a:pt x="2801088" y="419560"/>
                </a:lnTo>
                <a:lnTo>
                  <a:pt x="2819412" y="392384"/>
                </a:lnTo>
                <a:lnTo>
                  <a:pt x="2826131" y="359105"/>
                </a:lnTo>
                <a:lnTo>
                  <a:pt x="2826131" y="85496"/>
                </a:lnTo>
                <a:lnTo>
                  <a:pt x="2819412" y="52217"/>
                </a:lnTo>
                <a:lnTo>
                  <a:pt x="2801088" y="25041"/>
                </a:lnTo>
                <a:lnTo>
                  <a:pt x="2773908" y="6718"/>
                </a:lnTo>
                <a:lnTo>
                  <a:pt x="2740621" y="0"/>
                </a:lnTo>
                <a:lnTo>
                  <a:pt x="85496" y="0"/>
                </a:lnTo>
                <a:close/>
              </a:path>
            </a:pathLst>
          </a:custGeom>
          <a:ln w="38100">
            <a:solidFill>
              <a:srgbClr val="118ACB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>
            <a:extLst>
              <a:ext uri="{FF2B5EF4-FFF2-40B4-BE49-F238E27FC236}">
                <a16:creationId xmlns:a16="http://schemas.microsoft.com/office/drawing/2014/main" id="{C6F5975B-33C0-D1AA-3A19-6A323CAD883C}"/>
              </a:ext>
            </a:extLst>
          </p:cNvPr>
          <p:cNvSpPr txBox="1"/>
          <p:nvPr/>
        </p:nvSpPr>
        <p:spPr>
          <a:xfrm>
            <a:off x="876238" y="973057"/>
            <a:ext cx="6781800" cy="116698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R="8890" algn="ctr">
              <a:lnSpc>
                <a:spcPct val="100000"/>
              </a:lnSpc>
              <a:spcBef>
                <a:spcPts val="100"/>
              </a:spcBef>
            </a:pPr>
            <a:r>
              <a:rPr sz="2200" spc="120" dirty="0">
                <a:solidFill>
                  <a:srgbClr val="5CCAEB"/>
                </a:solidFill>
                <a:latin typeface="Calibri"/>
                <a:cs typeface="Calibri"/>
              </a:rPr>
              <a:t>MERAK</a:t>
            </a:r>
            <a:r>
              <a:rPr sz="2200" spc="484" dirty="0">
                <a:solidFill>
                  <a:srgbClr val="5CCAEB"/>
                </a:solidFill>
                <a:latin typeface="Calibri"/>
                <a:cs typeface="Calibri"/>
              </a:rPr>
              <a:t> </a:t>
            </a:r>
            <a:r>
              <a:rPr sz="2200" spc="-10" dirty="0">
                <a:solidFill>
                  <a:srgbClr val="5CCAEB"/>
                </a:solidFill>
                <a:latin typeface="Calibri"/>
                <a:cs typeface="Calibri"/>
              </a:rPr>
              <a:t>EDİYORUM</a:t>
            </a:r>
            <a:endParaRPr sz="2200" dirty="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645"/>
              </a:spcBef>
            </a:pPr>
            <a:endParaRPr sz="2200" dirty="0">
              <a:latin typeface="Calibri"/>
              <a:cs typeface="Calibri"/>
            </a:endParaRPr>
          </a:p>
          <a:p>
            <a:pPr algn="ctr">
              <a:lnSpc>
                <a:spcPct val="100000"/>
              </a:lnSpc>
              <a:spcBef>
                <a:spcPts val="5"/>
              </a:spcBef>
              <a:tabLst>
                <a:tab pos="931544" algn="l"/>
                <a:tab pos="1597025" algn="l"/>
                <a:tab pos="2413000" algn="l"/>
                <a:tab pos="3496310" algn="l"/>
              </a:tabLst>
            </a:pPr>
            <a:r>
              <a:rPr lang="tr-TR" sz="2600" spc="-10" dirty="0">
                <a:solidFill>
                  <a:srgbClr val="EE3135"/>
                </a:solidFill>
                <a:latin typeface="Calibri"/>
                <a:cs typeface="Calibri"/>
              </a:rPr>
              <a:t>Ülkemizle  </a:t>
            </a:r>
            <a:r>
              <a:rPr sz="2600" spc="-10" dirty="0" err="1">
                <a:solidFill>
                  <a:srgbClr val="EE3135"/>
                </a:solidFill>
                <a:latin typeface="Calibri"/>
                <a:cs typeface="Calibri"/>
              </a:rPr>
              <a:t>İlgili</a:t>
            </a:r>
            <a:r>
              <a:rPr lang="tr-TR" sz="2600" spc="-10" dirty="0">
                <a:solidFill>
                  <a:srgbClr val="EE3135"/>
                </a:solidFill>
                <a:latin typeface="Calibri"/>
                <a:cs typeface="Calibri"/>
              </a:rPr>
              <a:t> </a:t>
            </a:r>
            <a:r>
              <a:rPr sz="2600" spc="110" dirty="0" err="1">
                <a:solidFill>
                  <a:srgbClr val="EE3135"/>
                </a:solidFill>
                <a:latin typeface="Calibri"/>
                <a:cs typeface="Calibri"/>
              </a:rPr>
              <a:t>Neyi</a:t>
            </a:r>
            <a:r>
              <a:rPr lang="tr-TR" sz="2600" spc="110" dirty="0">
                <a:solidFill>
                  <a:srgbClr val="EE3135"/>
                </a:solidFill>
                <a:latin typeface="Calibri"/>
                <a:cs typeface="Calibri"/>
              </a:rPr>
              <a:t> </a:t>
            </a:r>
            <a:r>
              <a:rPr sz="2600" spc="80" dirty="0">
                <a:solidFill>
                  <a:srgbClr val="EE3135"/>
                </a:solidFill>
                <a:latin typeface="Calibri"/>
                <a:cs typeface="Calibri"/>
              </a:rPr>
              <a:t>Mera</a:t>
            </a:r>
            <a:r>
              <a:rPr lang="tr-TR" sz="2600" spc="80" dirty="0">
                <a:solidFill>
                  <a:srgbClr val="EE3135"/>
                </a:solidFill>
                <a:latin typeface="Calibri"/>
                <a:cs typeface="Calibri"/>
              </a:rPr>
              <a:t>k </a:t>
            </a:r>
            <a:r>
              <a:rPr sz="2600" spc="90" dirty="0" err="1">
                <a:solidFill>
                  <a:srgbClr val="EE3135"/>
                </a:solidFill>
                <a:latin typeface="Calibri"/>
                <a:cs typeface="Calibri"/>
              </a:rPr>
              <a:t>Ediyorum</a:t>
            </a:r>
            <a:r>
              <a:rPr sz="2600" spc="90" dirty="0">
                <a:solidFill>
                  <a:srgbClr val="EE3135"/>
                </a:solidFill>
                <a:latin typeface="Calibri"/>
                <a:cs typeface="Calibri"/>
              </a:rPr>
              <a:t>?</a:t>
            </a:r>
            <a:endParaRPr sz="2600" dirty="0">
              <a:latin typeface="Calibri"/>
              <a:cs typeface="Calibri"/>
            </a:endParaRPr>
          </a:p>
        </p:txBody>
      </p:sp>
      <p:grpSp>
        <p:nvGrpSpPr>
          <p:cNvPr id="8" name="object 8">
            <a:extLst>
              <a:ext uri="{FF2B5EF4-FFF2-40B4-BE49-F238E27FC236}">
                <a16:creationId xmlns:a16="http://schemas.microsoft.com/office/drawing/2014/main" id="{ACE547CD-B4F0-1B2C-F5B5-C1995EE45DC9}"/>
              </a:ext>
            </a:extLst>
          </p:cNvPr>
          <p:cNvGrpSpPr/>
          <p:nvPr/>
        </p:nvGrpSpPr>
        <p:grpSpPr>
          <a:xfrm>
            <a:off x="152400" y="2125751"/>
            <a:ext cx="7772399" cy="8510499"/>
            <a:chOff x="865981" y="3722395"/>
            <a:chExt cx="6354445" cy="6537959"/>
          </a:xfrm>
        </p:grpSpPr>
        <p:sp>
          <p:nvSpPr>
            <p:cNvPr id="9" name="object 9">
              <a:extLst>
                <a:ext uri="{FF2B5EF4-FFF2-40B4-BE49-F238E27FC236}">
                  <a16:creationId xmlns:a16="http://schemas.microsoft.com/office/drawing/2014/main" id="{3C79C18B-DAA2-C890-01F9-DC13E3C7D7B7}"/>
                </a:ext>
              </a:extLst>
            </p:cNvPr>
            <p:cNvSpPr/>
            <p:nvPr/>
          </p:nvSpPr>
          <p:spPr>
            <a:xfrm>
              <a:off x="876439" y="3722395"/>
              <a:ext cx="6087745" cy="6537959"/>
            </a:xfrm>
            <a:custGeom>
              <a:avLst/>
              <a:gdLst/>
              <a:ahLst/>
              <a:cxnLst/>
              <a:rect l="l" t="t" r="r" b="b"/>
              <a:pathLst>
                <a:path w="6087745" h="6537959">
                  <a:moveTo>
                    <a:pt x="6087605" y="288747"/>
                  </a:moveTo>
                  <a:lnTo>
                    <a:pt x="6080531" y="253720"/>
                  </a:lnTo>
                  <a:lnTo>
                    <a:pt x="6061240" y="225107"/>
                  </a:lnTo>
                  <a:lnTo>
                    <a:pt x="6032627" y="205816"/>
                  </a:lnTo>
                  <a:lnTo>
                    <a:pt x="5997613" y="198742"/>
                  </a:lnTo>
                  <a:lnTo>
                    <a:pt x="5721362" y="198742"/>
                  </a:lnTo>
                  <a:lnTo>
                    <a:pt x="5721362" y="378739"/>
                  </a:lnTo>
                  <a:lnTo>
                    <a:pt x="5714276" y="413816"/>
                  </a:lnTo>
                  <a:lnTo>
                    <a:pt x="5714276" y="6164288"/>
                  </a:lnTo>
                  <a:lnTo>
                    <a:pt x="362585" y="6164288"/>
                  </a:lnTo>
                  <a:lnTo>
                    <a:pt x="366268" y="6158839"/>
                  </a:lnTo>
                  <a:lnTo>
                    <a:pt x="373341" y="6123800"/>
                  </a:lnTo>
                  <a:lnTo>
                    <a:pt x="373341" y="368020"/>
                  </a:lnTo>
                  <a:lnTo>
                    <a:pt x="378777" y="371678"/>
                  </a:lnTo>
                  <a:lnTo>
                    <a:pt x="413816" y="378739"/>
                  </a:lnTo>
                  <a:lnTo>
                    <a:pt x="5721362" y="378739"/>
                  </a:lnTo>
                  <a:lnTo>
                    <a:pt x="5721362" y="198742"/>
                  </a:lnTo>
                  <a:lnTo>
                    <a:pt x="413816" y="198742"/>
                  </a:lnTo>
                  <a:lnTo>
                    <a:pt x="378777" y="205816"/>
                  </a:lnTo>
                  <a:lnTo>
                    <a:pt x="373341" y="209486"/>
                  </a:lnTo>
                  <a:lnTo>
                    <a:pt x="373341" y="90004"/>
                  </a:lnTo>
                  <a:lnTo>
                    <a:pt x="366268" y="54978"/>
                  </a:lnTo>
                  <a:lnTo>
                    <a:pt x="346976" y="26365"/>
                  </a:lnTo>
                  <a:lnTo>
                    <a:pt x="318363" y="7073"/>
                  </a:lnTo>
                  <a:lnTo>
                    <a:pt x="283337" y="0"/>
                  </a:lnTo>
                  <a:lnTo>
                    <a:pt x="248310" y="7073"/>
                  </a:lnTo>
                  <a:lnTo>
                    <a:pt x="219697" y="26365"/>
                  </a:lnTo>
                  <a:lnTo>
                    <a:pt x="200418" y="54978"/>
                  </a:lnTo>
                  <a:lnTo>
                    <a:pt x="193344" y="90004"/>
                  </a:lnTo>
                  <a:lnTo>
                    <a:pt x="193344" y="6123800"/>
                  </a:lnTo>
                  <a:lnTo>
                    <a:pt x="200418" y="6158839"/>
                  </a:lnTo>
                  <a:lnTo>
                    <a:pt x="204089" y="6164288"/>
                  </a:lnTo>
                  <a:lnTo>
                    <a:pt x="90004" y="6164288"/>
                  </a:lnTo>
                  <a:lnTo>
                    <a:pt x="54965" y="6171362"/>
                  </a:lnTo>
                  <a:lnTo>
                    <a:pt x="26365" y="6190640"/>
                  </a:lnTo>
                  <a:lnTo>
                    <a:pt x="7073" y="6219253"/>
                  </a:lnTo>
                  <a:lnTo>
                    <a:pt x="0" y="6254293"/>
                  </a:lnTo>
                  <a:lnTo>
                    <a:pt x="7073" y="6289319"/>
                  </a:lnTo>
                  <a:lnTo>
                    <a:pt x="26365" y="6317920"/>
                  </a:lnTo>
                  <a:lnTo>
                    <a:pt x="54965" y="6337211"/>
                  </a:lnTo>
                  <a:lnTo>
                    <a:pt x="90004" y="6344285"/>
                  </a:lnTo>
                  <a:lnTo>
                    <a:pt x="5714276" y="6344285"/>
                  </a:lnTo>
                  <a:lnTo>
                    <a:pt x="5714276" y="6447612"/>
                  </a:lnTo>
                  <a:lnTo>
                    <a:pt x="5721337" y="6482651"/>
                  </a:lnTo>
                  <a:lnTo>
                    <a:pt x="5740628" y="6511252"/>
                  </a:lnTo>
                  <a:lnTo>
                    <a:pt x="5769241" y="6530543"/>
                  </a:lnTo>
                  <a:lnTo>
                    <a:pt x="5804268" y="6537604"/>
                  </a:lnTo>
                  <a:lnTo>
                    <a:pt x="5839295" y="6530543"/>
                  </a:lnTo>
                  <a:lnTo>
                    <a:pt x="5867908" y="6511252"/>
                  </a:lnTo>
                  <a:lnTo>
                    <a:pt x="5887199" y="6482651"/>
                  </a:lnTo>
                  <a:lnTo>
                    <a:pt x="5894273" y="6447612"/>
                  </a:lnTo>
                  <a:lnTo>
                    <a:pt x="5894273" y="413816"/>
                  </a:lnTo>
                  <a:lnTo>
                    <a:pt x="5887199" y="378790"/>
                  </a:lnTo>
                  <a:lnTo>
                    <a:pt x="5997613" y="378739"/>
                  </a:lnTo>
                  <a:lnTo>
                    <a:pt x="6032627" y="371678"/>
                  </a:lnTo>
                  <a:lnTo>
                    <a:pt x="6061240" y="352386"/>
                  </a:lnTo>
                  <a:lnTo>
                    <a:pt x="6080531" y="323773"/>
                  </a:lnTo>
                  <a:lnTo>
                    <a:pt x="6087605" y="288747"/>
                  </a:lnTo>
                  <a:close/>
                </a:path>
              </a:pathLst>
            </a:custGeom>
            <a:solidFill>
              <a:srgbClr val="F6907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10" name="object 10">
              <a:extLst>
                <a:ext uri="{FF2B5EF4-FFF2-40B4-BE49-F238E27FC236}">
                  <a16:creationId xmlns:a16="http://schemas.microsoft.com/office/drawing/2014/main" id="{3913F971-8EC7-6B52-7DE0-2215B289A611}"/>
                </a:ext>
              </a:extLst>
            </p:cNvPr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865981" y="3762143"/>
              <a:ext cx="6354232" cy="6406475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8465481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4A3EDFF-B74F-2168-ABD0-F619698BBA7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>
            <a:extLst>
              <a:ext uri="{FF2B5EF4-FFF2-40B4-BE49-F238E27FC236}">
                <a16:creationId xmlns:a16="http://schemas.microsoft.com/office/drawing/2014/main" id="{15F38CE4-71BE-80FD-9728-AEAFDBC8E724}"/>
              </a:ext>
            </a:extLst>
          </p:cNvPr>
          <p:cNvSpPr txBox="1"/>
          <p:nvPr/>
        </p:nvSpPr>
        <p:spPr>
          <a:xfrm>
            <a:off x="749113" y="472351"/>
            <a:ext cx="2327910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dirty="0">
                <a:solidFill>
                  <a:srgbClr val="F37762"/>
                </a:solidFill>
                <a:latin typeface="Calibri"/>
                <a:cs typeface="Calibri"/>
              </a:rPr>
              <a:t>Adım:</a:t>
            </a:r>
            <a:r>
              <a:rPr sz="1200" spc="160" dirty="0">
                <a:solidFill>
                  <a:srgbClr val="F37762"/>
                </a:solidFill>
                <a:latin typeface="Calibri"/>
                <a:cs typeface="Calibri"/>
              </a:rPr>
              <a:t> </a:t>
            </a:r>
            <a:r>
              <a:rPr sz="1200" spc="-45" dirty="0">
                <a:solidFill>
                  <a:srgbClr val="F37762"/>
                </a:solidFill>
                <a:latin typeface="Calibri"/>
                <a:cs typeface="Calibri"/>
              </a:rPr>
              <a:t>.........................................................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3" name="object 3">
            <a:extLst>
              <a:ext uri="{FF2B5EF4-FFF2-40B4-BE49-F238E27FC236}">
                <a16:creationId xmlns:a16="http://schemas.microsoft.com/office/drawing/2014/main" id="{6DEC35DB-1C67-8DA6-ABD7-4F174AA5AD5D}"/>
              </a:ext>
            </a:extLst>
          </p:cNvPr>
          <p:cNvSpPr txBox="1"/>
          <p:nvPr/>
        </p:nvSpPr>
        <p:spPr>
          <a:xfrm>
            <a:off x="5478847" y="472351"/>
            <a:ext cx="1657350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dirty="0">
                <a:solidFill>
                  <a:srgbClr val="F37762"/>
                </a:solidFill>
                <a:latin typeface="Calibri"/>
                <a:cs typeface="Calibri"/>
              </a:rPr>
              <a:t>Tarih:</a:t>
            </a:r>
            <a:r>
              <a:rPr sz="1200" spc="405" dirty="0">
                <a:solidFill>
                  <a:srgbClr val="F37762"/>
                </a:solidFill>
                <a:latin typeface="Calibri"/>
                <a:cs typeface="Calibri"/>
              </a:rPr>
              <a:t> </a:t>
            </a:r>
            <a:r>
              <a:rPr sz="1200" spc="-45" dirty="0">
                <a:solidFill>
                  <a:srgbClr val="F37762"/>
                </a:solidFill>
                <a:latin typeface="Calibri"/>
                <a:cs typeface="Calibri"/>
              </a:rPr>
              <a:t>....................................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5" name="object 5">
            <a:extLst>
              <a:ext uri="{FF2B5EF4-FFF2-40B4-BE49-F238E27FC236}">
                <a16:creationId xmlns:a16="http://schemas.microsoft.com/office/drawing/2014/main" id="{C1F5951D-AF7A-6E2A-9ED9-31E579879A58}"/>
              </a:ext>
            </a:extLst>
          </p:cNvPr>
          <p:cNvSpPr/>
          <p:nvPr/>
        </p:nvSpPr>
        <p:spPr>
          <a:xfrm>
            <a:off x="2806699" y="896023"/>
            <a:ext cx="2826385" cy="445134"/>
          </a:xfrm>
          <a:custGeom>
            <a:avLst/>
            <a:gdLst/>
            <a:ahLst/>
            <a:cxnLst/>
            <a:rect l="l" t="t" r="r" b="b"/>
            <a:pathLst>
              <a:path w="2826385" h="445135">
                <a:moveTo>
                  <a:pt x="85496" y="0"/>
                </a:moveTo>
                <a:lnTo>
                  <a:pt x="52217" y="6718"/>
                </a:lnTo>
                <a:lnTo>
                  <a:pt x="25041" y="25041"/>
                </a:lnTo>
                <a:lnTo>
                  <a:pt x="6718" y="52217"/>
                </a:lnTo>
                <a:lnTo>
                  <a:pt x="0" y="85496"/>
                </a:lnTo>
                <a:lnTo>
                  <a:pt x="0" y="359105"/>
                </a:lnTo>
                <a:lnTo>
                  <a:pt x="6718" y="392384"/>
                </a:lnTo>
                <a:lnTo>
                  <a:pt x="25041" y="419560"/>
                </a:lnTo>
                <a:lnTo>
                  <a:pt x="52217" y="437882"/>
                </a:lnTo>
                <a:lnTo>
                  <a:pt x="85496" y="444601"/>
                </a:lnTo>
                <a:lnTo>
                  <a:pt x="2740621" y="444601"/>
                </a:lnTo>
                <a:lnTo>
                  <a:pt x="2773908" y="437882"/>
                </a:lnTo>
                <a:lnTo>
                  <a:pt x="2801088" y="419560"/>
                </a:lnTo>
                <a:lnTo>
                  <a:pt x="2819412" y="392384"/>
                </a:lnTo>
                <a:lnTo>
                  <a:pt x="2826131" y="359105"/>
                </a:lnTo>
                <a:lnTo>
                  <a:pt x="2826131" y="85496"/>
                </a:lnTo>
                <a:lnTo>
                  <a:pt x="2819412" y="52217"/>
                </a:lnTo>
                <a:lnTo>
                  <a:pt x="2801088" y="25041"/>
                </a:lnTo>
                <a:lnTo>
                  <a:pt x="2773908" y="6718"/>
                </a:lnTo>
                <a:lnTo>
                  <a:pt x="2740621" y="0"/>
                </a:lnTo>
                <a:lnTo>
                  <a:pt x="85496" y="0"/>
                </a:lnTo>
                <a:close/>
              </a:path>
            </a:pathLst>
          </a:custGeom>
          <a:ln w="38100">
            <a:solidFill>
              <a:srgbClr val="118ACB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>
            <a:extLst>
              <a:ext uri="{FF2B5EF4-FFF2-40B4-BE49-F238E27FC236}">
                <a16:creationId xmlns:a16="http://schemas.microsoft.com/office/drawing/2014/main" id="{24206FFF-2436-473C-E80A-A09618D05917}"/>
              </a:ext>
            </a:extLst>
          </p:cNvPr>
          <p:cNvSpPr txBox="1"/>
          <p:nvPr/>
        </p:nvSpPr>
        <p:spPr>
          <a:xfrm>
            <a:off x="1676400" y="944651"/>
            <a:ext cx="5086985" cy="116698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R="8890" algn="ctr">
              <a:lnSpc>
                <a:spcPct val="100000"/>
              </a:lnSpc>
              <a:spcBef>
                <a:spcPts val="100"/>
              </a:spcBef>
            </a:pPr>
            <a:r>
              <a:rPr lang="tr-TR" sz="2200" spc="120" dirty="0">
                <a:solidFill>
                  <a:srgbClr val="5CCAEB"/>
                </a:solidFill>
                <a:latin typeface="Calibri"/>
                <a:cs typeface="Calibri"/>
              </a:rPr>
              <a:t>ÖĞRENDİKLERİM</a:t>
            </a:r>
            <a:endParaRPr sz="2200" dirty="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645"/>
              </a:spcBef>
            </a:pPr>
            <a:endParaRPr sz="2200" dirty="0">
              <a:latin typeface="Calibri"/>
              <a:cs typeface="Calibri"/>
            </a:endParaRPr>
          </a:p>
          <a:p>
            <a:pPr algn="ctr">
              <a:lnSpc>
                <a:spcPct val="100000"/>
              </a:lnSpc>
              <a:spcBef>
                <a:spcPts val="5"/>
              </a:spcBef>
              <a:tabLst>
                <a:tab pos="931544" algn="l"/>
                <a:tab pos="1597025" algn="l"/>
                <a:tab pos="2413000" algn="l"/>
                <a:tab pos="3496310" algn="l"/>
              </a:tabLst>
            </a:pPr>
            <a:r>
              <a:rPr lang="tr-TR" sz="2600" spc="-10" dirty="0">
                <a:solidFill>
                  <a:srgbClr val="EE3135"/>
                </a:solidFill>
                <a:latin typeface="Calibri"/>
                <a:cs typeface="Calibri"/>
              </a:rPr>
              <a:t>Ülkemizle  </a:t>
            </a:r>
            <a:r>
              <a:rPr sz="2600" spc="-10" dirty="0" err="1">
                <a:solidFill>
                  <a:srgbClr val="EE3135"/>
                </a:solidFill>
                <a:latin typeface="Calibri"/>
                <a:cs typeface="Calibri"/>
              </a:rPr>
              <a:t>İlgili</a:t>
            </a:r>
            <a:r>
              <a:rPr lang="tr-TR" sz="2600" spc="-10" dirty="0">
                <a:solidFill>
                  <a:srgbClr val="EE3135"/>
                </a:solidFill>
                <a:latin typeface="Calibri"/>
                <a:cs typeface="Calibri"/>
              </a:rPr>
              <a:t> </a:t>
            </a:r>
            <a:r>
              <a:rPr sz="2600" spc="110" dirty="0">
                <a:solidFill>
                  <a:srgbClr val="EE3135"/>
                </a:solidFill>
                <a:latin typeface="Calibri"/>
                <a:cs typeface="Calibri"/>
              </a:rPr>
              <a:t>N</a:t>
            </a:r>
            <a:r>
              <a:rPr lang="tr-TR" sz="2600" spc="110" dirty="0">
                <a:solidFill>
                  <a:srgbClr val="EE3135"/>
                </a:solidFill>
                <a:latin typeface="Calibri"/>
                <a:cs typeface="Calibri"/>
              </a:rPr>
              <a:t>eler Öğrendim</a:t>
            </a:r>
            <a:r>
              <a:rPr sz="2600" spc="90" dirty="0">
                <a:solidFill>
                  <a:srgbClr val="EE3135"/>
                </a:solidFill>
                <a:latin typeface="Calibri"/>
                <a:cs typeface="Calibri"/>
              </a:rPr>
              <a:t>?</a:t>
            </a:r>
            <a:endParaRPr sz="2600" dirty="0">
              <a:latin typeface="Calibri"/>
              <a:cs typeface="Calibri"/>
            </a:endParaRPr>
          </a:p>
        </p:txBody>
      </p:sp>
      <p:grpSp>
        <p:nvGrpSpPr>
          <p:cNvPr id="8" name="object 8">
            <a:extLst>
              <a:ext uri="{FF2B5EF4-FFF2-40B4-BE49-F238E27FC236}">
                <a16:creationId xmlns:a16="http://schemas.microsoft.com/office/drawing/2014/main" id="{F6DBACB1-6CEA-88BD-C965-960BF0CFEC8F}"/>
              </a:ext>
            </a:extLst>
          </p:cNvPr>
          <p:cNvGrpSpPr/>
          <p:nvPr/>
        </p:nvGrpSpPr>
        <p:grpSpPr>
          <a:xfrm>
            <a:off x="152400" y="2125751"/>
            <a:ext cx="7772399" cy="8510499"/>
            <a:chOff x="865981" y="3722395"/>
            <a:chExt cx="6354445" cy="6537959"/>
          </a:xfrm>
        </p:grpSpPr>
        <p:sp>
          <p:nvSpPr>
            <p:cNvPr id="9" name="object 9">
              <a:extLst>
                <a:ext uri="{FF2B5EF4-FFF2-40B4-BE49-F238E27FC236}">
                  <a16:creationId xmlns:a16="http://schemas.microsoft.com/office/drawing/2014/main" id="{1A38EED3-CAA8-4E2D-98C9-027C7DCE6B5D}"/>
                </a:ext>
              </a:extLst>
            </p:cNvPr>
            <p:cNvSpPr/>
            <p:nvPr/>
          </p:nvSpPr>
          <p:spPr>
            <a:xfrm>
              <a:off x="876439" y="3722395"/>
              <a:ext cx="6087745" cy="6537959"/>
            </a:xfrm>
            <a:custGeom>
              <a:avLst/>
              <a:gdLst/>
              <a:ahLst/>
              <a:cxnLst/>
              <a:rect l="l" t="t" r="r" b="b"/>
              <a:pathLst>
                <a:path w="6087745" h="6537959">
                  <a:moveTo>
                    <a:pt x="6087605" y="288747"/>
                  </a:moveTo>
                  <a:lnTo>
                    <a:pt x="6080531" y="253720"/>
                  </a:lnTo>
                  <a:lnTo>
                    <a:pt x="6061240" y="225107"/>
                  </a:lnTo>
                  <a:lnTo>
                    <a:pt x="6032627" y="205816"/>
                  </a:lnTo>
                  <a:lnTo>
                    <a:pt x="5997613" y="198742"/>
                  </a:lnTo>
                  <a:lnTo>
                    <a:pt x="5721362" y="198742"/>
                  </a:lnTo>
                  <a:lnTo>
                    <a:pt x="5721362" y="378739"/>
                  </a:lnTo>
                  <a:lnTo>
                    <a:pt x="5714276" y="413816"/>
                  </a:lnTo>
                  <a:lnTo>
                    <a:pt x="5714276" y="6164288"/>
                  </a:lnTo>
                  <a:lnTo>
                    <a:pt x="362585" y="6164288"/>
                  </a:lnTo>
                  <a:lnTo>
                    <a:pt x="366268" y="6158839"/>
                  </a:lnTo>
                  <a:lnTo>
                    <a:pt x="373341" y="6123800"/>
                  </a:lnTo>
                  <a:lnTo>
                    <a:pt x="373341" y="368020"/>
                  </a:lnTo>
                  <a:lnTo>
                    <a:pt x="378777" y="371678"/>
                  </a:lnTo>
                  <a:lnTo>
                    <a:pt x="413816" y="378739"/>
                  </a:lnTo>
                  <a:lnTo>
                    <a:pt x="5721362" y="378739"/>
                  </a:lnTo>
                  <a:lnTo>
                    <a:pt x="5721362" y="198742"/>
                  </a:lnTo>
                  <a:lnTo>
                    <a:pt x="413816" y="198742"/>
                  </a:lnTo>
                  <a:lnTo>
                    <a:pt x="378777" y="205816"/>
                  </a:lnTo>
                  <a:lnTo>
                    <a:pt x="373341" y="209486"/>
                  </a:lnTo>
                  <a:lnTo>
                    <a:pt x="373341" y="90004"/>
                  </a:lnTo>
                  <a:lnTo>
                    <a:pt x="366268" y="54978"/>
                  </a:lnTo>
                  <a:lnTo>
                    <a:pt x="346976" y="26365"/>
                  </a:lnTo>
                  <a:lnTo>
                    <a:pt x="318363" y="7073"/>
                  </a:lnTo>
                  <a:lnTo>
                    <a:pt x="283337" y="0"/>
                  </a:lnTo>
                  <a:lnTo>
                    <a:pt x="248310" y="7073"/>
                  </a:lnTo>
                  <a:lnTo>
                    <a:pt x="219697" y="26365"/>
                  </a:lnTo>
                  <a:lnTo>
                    <a:pt x="200418" y="54978"/>
                  </a:lnTo>
                  <a:lnTo>
                    <a:pt x="193344" y="90004"/>
                  </a:lnTo>
                  <a:lnTo>
                    <a:pt x="193344" y="6123800"/>
                  </a:lnTo>
                  <a:lnTo>
                    <a:pt x="200418" y="6158839"/>
                  </a:lnTo>
                  <a:lnTo>
                    <a:pt x="204089" y="6164288"/>
                  </a:lnTo>
                  <a:lnTo>
                    <a:pt x="90004" y="6164288"/>
                  </a:lnTo>
                  <a:lnTo>
                    <a:pt x="54965" y="6171362"/>
                  </a:lnTo>
                  <a:lnTo>
                    <a:pt x="26365" y="6190640"/>
                  </a:lnTo>
                  <a:lnTo>
                    <a:pt x="7073" y="6219253"/>
                  </a:lnTo>
                  <a:lnTo>
                    <a:pt x="0" y="6254293"/>
                  </a:lnTo>
                  <a:lnTo>
                    <a:pt x="7073" y="6289319"/>
                  </a:lnTo>
                  <a:lnTo>
                    <a:pt x="26365" y="6317920"/>
                  </a:lnTo>
                  <a:lnTo>
                    <a:pt x="54965" y="6337211"/>
                  </a:lnTo>
                  <a:lnTo>
                    <a:pt x="90004" y="6344285"/>
                  </a:lnTo>
                  <a:lnTo>
                    <a:pt x="5714276" y="6344285"/>
                  </a:lnTo>
                  <a:lnTo>
                    <a:pt x="5714276" y="6447612"/>
                  </a:lnTo>
                  <a:lnTo>
                    <a:pt x="5721337" y="6482651"/>
                  </a:lnTo>
                  <a:lnTo>
                    <a:pt x="5740628" y="6511252"/>
                  </a:lnTo>
                  <a:lnTo>
                    <a:pt x="5769241" y="6530543"/>
                  </a:lnTo>
                  <a:lnTo>
                    <a:pt x="5804268" y="6537604"/>
                  </a:lnTo>
                  <a:lnTo>
                    <a:pt x="5839295" y="6530543"/>
                  </a:lnTo>
                  <a:lnTo>
                    <a:pt x="5867908" y="6511252"/>
                  </a:lnTo>
                  <a:lnTo>
                    <a:pt x="5887199" y="6482651"/>
                  </a:lnTo>
                  <a:lnTo>
                    <a:pt x="5894273" y="6447612"/>
                  </a:lnTo>
                  <a:lnTo>
                    <a:pt x="5894273" y="413816"/>
                  </a:lnTo>
                  <a:lnTo>
                    <a:pt x="5887199" y="378790"/>
                  </a:lnTo>
                  <a:lnTo>
                    <a:pt x="5997613" y="378739"/>
                  </a:lnTo>
                  <a:lnTo>
                    <a:pt x="6032627" y="371678"/>
                  </a:lnTo>
                  <a:lnTo>
                    <a:pt x="6061240" y="352386"/>
                  </a:lnTo>
                  <a:lnTo>
                    <a:pt x="6080531" y="323773"/>
                  </a:lnTo>
                  <a:lnTo>
                    <a:pt x="6087605" y="288747"/>
                  </a:lnTo>
                  <a:close/>
                </a:path>
              </a:pathLst>
            </a:custGeom>
            <a:solidFill>
              <a:srgbClr val="F6907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10" name="object 10">
              <a:extLst>
                <a:ext uri="{FF2B5EF4-FFF2-40B4-BE49-F238E27FC236}">
                  <a16:creationId xmlns:a16="http://schemas.microsoft.com/office/drawing/2014/main" id="{9867F3B3-BB23-6839-0B21-0C139722B767}"/>
                </a:ext>
              </a:extLst>
            </p:cNvPr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865981" y="3762143"/>
              <a:ext cx="6354232" cy="6406475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7518076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DE8495C-14B1-83CF-6822-F23E52DD600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>
            <a:extLst>
              <a:ext uri="{FF2B5EF4-FFF2-40B4-BE49-F238E27FC236}">
                <a16:creationId xmlns:a16="http://schemas.microsoft.com/office/drawing/2014/main" id="{AD1F2795-7C20-DB50-79D9-931025A0298D}"/>
              </a:ext>
            </a:extLst>
          </p:cNvPr>
          <p:cNvSpPr txBox="1"/>
          <p:nvPr/>
        </p:nvSpPr>
        <p:spPr>
          <a:xfrm>
            <a:off x="749113" y="472351"/>
            <a:ext cx="6387465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4742180" algn="l"/>
              </a:tabLst>
            </a:pPr>
            <a:r>
              <a:rPr sz="1200" dirty="0">
                <a:solidFill>
                  <a:srgbClr val="F37762"/>
                </a:solidFill>
                <a:latin typeface="Calibri"/>
                <a:cs typeface="Calibri"/>
              </a:rPr>
              <a:t>Adım:</a:t>
            </a:r>
            <a:r>
              <a:rPr sz="1200" spc="160" dirty="0">
                <a:solidFill>
                  <a:srgbClr val="F37762"/>
                </a:solidFill>
                <a:latin typeface="Calibri"/>
                <a:cs typeface="Calibri"/>
              </a:rPr>
              <a:t> </a:t>
            </a:r>
            <a:r>
              <a:rPr sz="1200" spc="-10" dirty="0">
                <a:solidFill>
                  <a:srgbClr val="F37762"/>
                </a:solidFill>
                <a:latin typeface="Calibri"/>
                <a:cs typeface="Calibri"/>
              </a:rPr>
              <a:t>.........................................................</a:t>
            </a:r>
            <a:r>
              <a:rPr sz="1200" dirty="0">
                <a:solidFill>
                  <a:srgbClr val="F37762"/>
                </a:solidFill>
                <a:latin typeface="Calibri"/>
                <a:cs typeface="Calibri"/>
              </a:rPr>
              <a:t>	Tarih:</a:t>
            </a:r>
            <a:r>
              <a:rPr sz="1200" spc="405" dirty="0">
                <a:solidFill>
                  <a:srgbClr val="F37762"/>
                </a:solidFill>
                <a:latin typeface="Calibri"/>
                <a:cs typeface="Calibri"/>
              </a:rPr>
              <a:t> </a:t>
            </a:r>
            <a:r>
              <a:rPr sz="1200" spc="-45" dirty="0">
                <a:solidFill>
                  <a:srgbClr val="F37762"/>
                </a:solidFill>
                <a:latin typeface="Calibri"/>
                <a:cs typeface="Calibri"/>
              </a:rPr>
              <a:t>....................................</a:t>
            </a:r>
            <a:endParaRPr sz="1200" dirty="0">
              <a:latin typeface="Calibri"/>
              <a:cs typeface="Calibri"/>
            </a:endParaRPr>
          </a:p>
        </p:txBody>
      </p:sp>
      <p:sp>
        <p:nvSpPr>
          <p:cNvPr id="4" name="object 4">
            <a:extLst>
              <a:ext uri="{FF2B5EF4-FFF2-40B4-BE49-F238E27FC236}">
                <a16:creationId xmlns:a16="http://schemas.microsoft.com/office/drawing/2014/main" id="{E730F63D-14EF-9B69-0C7D-04DB8BCBEACA}"/>
              </a:ext>
            </a:extLst>
          </p:cNvPr>
          <p:cNvSpPr txBox="1"/>
          <p:nvPr/>
        </p:nvSpPr>
        <p:spPr>
          <a:xfrm>
            <a:off x="712046" y="1723520"/>
            <a:ext cx="26193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1572895" algn="l"/>
              </a:tabLst>
            </a:pPr>
            <a:r>
              <a:rPr lang="tr-TR" sz="2000" spc="-10" dirty="0">
                <a:solidFill>
                  <a:srgbClr val="EE3135"/>
                </a:solidFill>
                <a:latin typeface="Calibri"/>
                <a:cs typeface="Calibri"/>
              </a:rPr>
              <a:t>Neden yaptım?</a:t>
            </a:r>
            <a:endParaRPr sz="2000" dirty="0">
              <a:latin typeface="Calibri"/>
              <a:cs typeface="Calibri"/>
            </a:endParaRPr>
          </a:p>
        </p:txBody>
      </p:sp>
      <p:grpSp>
        <p:nvGrpSpPr>
          <p:cNvPr id="9" name="object 9">
            <a:extLst>
              <a:ext uri="{FF2B5EF4-FFF2-40B4-BE49-F238E27FC236}">
                <a16:creationId xmlns:a16="http://schemas.microsoft.com/office/drawing/2014/main" id="{88A0171F-2B01-31AA-344E-5F71373B1C15}"/>
              </a:ext>
            </a:extLst>
          </p:cNvPr>
          <p:cNvGrpSpPr/>
          <p:nvPr/>
        </p:nvGrpSpPr>
        <p:grpSpPr>
          <a:xfrm>
            <a:off x="76200" y="2025650"/>
            <a:ext cx="3675845" cy="2528249"/>
            <a:chOff x="756255" y="2584532"/>
            <a:chExt cx="3106690" cy="2400884"/>
          </a:xfrm>
        </p:grpSpPr>
        <p:sp>
          <p:nvSpPr>
            <p:cNvPr id="10" name="object 10">
              <a:extLst>
                <a:ext uri="{FF2B5EF4-FFF2-40B4-BE49-F238E27FC236}">
                  <a16:creationId xmlns:a16="http://schemas.microsoft.com/office/drawing/2014/main" id="{FB79FC32-8A59-1B24-1382-46C509152FE6}"/>
                </a:ext>
              </a:extLst>
            </p:cNvPr>
            <p:cNvSpPr/>
            <p:nvPr/>
          </p:nvSpPr>
          <p:spPr>
            <a:xfrm>
              <a:off x="761822" y="2614498"/>
              <a:ext cx="3019425" cy="2317115"/>
            </a:xfrm>
            <a:custGeom>
              <a:avLst/>
              <a:gdLst/>
              <a:ahLst/>
              <a:cxnLst/>
              <a:rect l="l" t="t" r="r" b="b"/>
              <a:pathLst>
                <a:path w="3019425" h="2317115">
                  <a:moveTo>
                    <a:pt x="3019120" y="153631"/>
                  </a:moveTo>
                  <a:lnTo>
                    <a:pt x="3015361" y="135001"/>
                  </a:lnTo>
                  <a:lnTo>
                    <a:pt x="3005099" y="119773"/>
                  </a:lnTo>
                  <a:lnTo>
                    <a:pt x="2989872" y="109512"/>
                  </a:lnTo>
                  <a:lnTo>
                    <a:pt x="2971228" y="105740"/>
                  </a:lnTo>
                  <a:lnTo>
                    <a:pt x="2824238" y="105740"/>
                  </a:lnTo>
                  <a:lnTo>
                    <a:pt x="2824238" y="201523"/>
                  </a:lnTo>
                  <a:lnTo>
                    <a:pt x="2820454" y="220192"/>
                  </a:lnTo>
                  <a:lnTo>
                    <a:pt x="2820454" y="2118169"/>
                  </a:lnTo>
                  <a:lnTo>
                    <a:pt x="192951" y="2118169"/>
                  </a:lnTo>
                  <a:lnTo>
                    <a:pt x="194906" y="2115274"/>
                  </a:lnTo>
                  <a:lnTo>
                    <a:pt x="198666" y="2096630"/>
                  </a:lnTo>
                  <a:lnTo>
                    <a:pt x="198666" y="195821"/>
                  </a:lnTo>
                  <a:lnTo>
                    <a:pt x="201561" y="197764"/>
                  </a:lnTo>
                  <a:lnTo>
                    <a:pt x="220205" y="201523"/>
                  </a:lnTo>
                  <a:lnTo>
                    <a:pt x="2824238" y="201523"/>
                  </a:lnTo>
                  <a:lnTo>
                    <a:pt x="2824238" y="105740"/>
                  </a:lnTo>
                  <a:lnTo>
                    <a:pt x="220205" y="105740"/>
                  </a:lnTo>
                  <a:lnTo>
                    <a:pt x="201561" y="109512"/>
                  </a:lnTo>
                  <a:lnTo>
                    <a:pt x="198666" y="111467"/>
                  </a:lnTo>
                  <a:lnTo>
                    <a:pt x="198666" y="47891"/>
                  </a:lnTo>
                  <a:lnTo>
                    <a:pt x="194906" y="29260"/>
                  </a:lnTo>
                  <a:lnTo>
                    <a:pt x="184645" y="14033"/>
                  </a:lnTo>
                  <a:lnTo>
                    <a:pt x="169418" y="3771"/>
                  </a:lnTo>
                  <a:lnTo>
                    <a:pt x="150774" y="0"/>
                  </a:lnTo>
                  <a:lnTo>
                    <a:pt x="132130" y="3771"/>
                  </a:lnTo>
                  <a:lnTo>
                    <a:pt x="116903" y="14033"/>
                  </a:lnTo>
                  <a:lnTo>
                    <a:pt x="106641" y="29260"/>
                  </a:lnTo>
                  <a:lnTo>
                    <a:pt x="102882" y="47891"/>
                  </a:lnTo>
                  <a:lnTo>
                    <a:pt x="102882" y="2096630"/>
                  </a:lnTo>
                  <a:lnTo>
                    <a:pt x="106641" y="2115274"/>
                  </a:lnTo>
                  <a:lnTo>
                    <a:pt x="108585" y="2118169"/>
                  </a:lnTo>
                  <a:lnTo>
                    <a:pt x="47891" y="2118169"/>
                  </a:lnTo>
                  <a:lnTo>
                    <a:pt x="29248" y="2121941"/>
                  </a:lnTo>
                  <a:lnTo>
                    <a:pt x="14020" y="2132203"/>
                  </a:lnTo>
                  <a:lnTo>
                    <a:pt x="3759" y="2147430"/>
                  </a:lnTo>
                  <a:lnTo>
                    <a:pt x="0" y="2166061"/>
                  </a:lnTo>
                  <a:lnTo>
                    <a:pt x="3759" y="2184704"/>
                  </a:lnTo>
                  <a:lnTo>
                    <a:pt x="14020" y="2199932"/>
                  </a:lnTo>
                  <a:lnTo>
                    <a:pt x="29248" y="2210193"/>
                  </a:lnTo>
                  <a:lnTo>
                    <a:pt x="47891" y="2213953"/>
                  </a:lnTo>
                  <a:lnTo>
                    <a:pt x="2820454" y="2213953"/>
                  </a:lnTo>
                  <a:lnTo>
                    <a:pt x="2820454" y="2268931"/>
                  </a:lnTo>
                  <a:lnTo>
                    <a:pt x="2824213" y="2287574"/>
                  </a:lnTo>
                  <a:lnTo>
                    <a:pt x="2834475" y="2302802"/>
                  </a:lnTo>
                  <a:lnTo>
                    <a:pt x="2849702" y="2313063"/>
                  </a:lnTo>
                  <a:lnTo>
                    <a:pt x="2868345" y="2316823"/>
                  </a:lnTo>
                  <a:lnTo>
                    <a:pt x="2886976" y="2313063"/>
                  </a:lnTo>
                  <a:lnTo>
                    <a:pt x="2902204" y="2302802"/>
                  </a:lnTo>
                  <a:lnTo>
                    <a:pt x="2912465" y="2287574"/>
                  </a:lnTo>
                  <a:lnTo>
                    <a:pt x="2916237" y="2268931"/>
                  </a:lnTo>
                  <a:lnTo>
                    <a:pt x="2916237" y="220192"/>
                  </a:lnTo>
                  <a:lnTo>
                    <a:pt x="2912465" y="201561"/>
                  </a:lnTo>
                  <a:lnTo>
                    <a:pt x="2971228" y="201523"/>
                  </a:lnTo>
                  <a:lnTo>
                    <a:pt x="2989872" y="197764"/>
                  </a:lnTo>
                  <a:lnTo>
                    <a:pt x="3005099" y="187502"/>
                  </a:lnTo>
                  <a:lnTo>
                    <a:pt x="3015361" y="172275"/>
                  </a:lnTo>
                  <a:lnTo>
                    <a:pt x="3019120" y="153631"/>
                  </a:lnTo>
                  <a:close/>
                </a:path>
              </a:pathLst>
            </a:custGeom>
            <a:solidFill>
              <a:srgbClr val="F6907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11" name="object 11">
              <a:extLst>
                <a:ext uri="{FF2B5EF4-FFF2-40B4-BE49-F238E27FC236}">
                  <a16:creationId xmlns:a16="http://schemas.microsoft.com/office/drawing/2014/main" id="{369BCC60-2DDA-2D82-4EDF-6908BB658165}"/>
                </a:ext>
              </a:extLst>
            </p:cNvPr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756255" y="2584532"/>
              <a:ext cx="3106690" cy="2400884"/>
            </a:xfrm>
            <a:prstGeom prst="rect">
              <a:avLst/>
            </a:prstGeom>
          </p:spPr>
        </p:pic>
      </p:grpSp>
      <p:sp>
        <p:nvSpPr>
          <p:cNvPr id="61" name="object 61">
            <a:extLst>
              <a:ext uri="{FF2B5EF4-FFF2-40B4-BE49-F238E27FC236}">
                <a16:creationId xmlns:a16="http://schemas.microsoft.com/office/drawing/2014/main" id="{4C82D8F5-DB6D-E0C2-7B99-DB8D3CFCF5BB}"/>
              </a:ext>
            </a:extLst>
          </p:cNvPr>
          <p:cNvSpPr txBox="1"/>
          <p:nvPr/>
        </p:nvSpPr>
        <p:spPr>
          <a:xfrm>
            <a:off x="749113" y="719118"/>
            <a:ext cx="5376432" cy="583107"/>
          </a:xfrm>
          <a:prstGeom prst="rect">
            <a:avLst/>
          </a:prstGeom>
          <a:solidFill>
            <a:srgbClr val="DBF1F9"/>
          </a:solidFill>
        </p:spPr>
        <p:txBody>
          <a:bodyPr vert="horz" wrap="square" lIns="0" tIns="23495" rIns="0" bIns="0" rtlCol="0">
            <a:spAutoFit/>
          </a:bodyPr>
          <a:lstStyle/>
          <a:p>
            <a:pPr marL="1097915" marR="208279" algn="ctr">
              <a:lnSpc>
                <a:spcPct val="100000"/>
              </a:lnSpc>
              <a:spcBef>
                <a:spcPts val="5"/>
              </a:spcBef>
            </a:pPr>
            <a:endParaRPr lang="tr-TR" sz="1200" dirty="0">
              <a:latin typeface="Times New Roman"/>
              <a:cs typeface="Times New Roman"/>
            </a:endParaRPr>
          </a:p>
        </p:txBody>
      </p:sp>
      <p:pic>
        <p:nvPicPr>
          <p:cNvPr id="64" name="object 64">
            <a:extLst>
              <a:ext uri="{FF2B5EF4-FFF2-40B4-BE49-F238E27FC236}">
                <a16:creationId xmlns:a16="http://schemas.microsoft.com/office/drawing/2014/main" id="{6C439952-D957-1C05-3B89-74850CAED05F}"/>
              </a:ext>
            </a:extLst>
          </p:cNvPr>
          <p:cNvPicPr/>
          <p:nvPr/>
        </p:nvPicPr>
        <p:blipFill>
          <a:blip r:embed="rId3" cstate="print"/>
          <a:stretch>
            <a:fillRect/>
          </a:stretch>
        </p:blipFill>
        <p:spPr>
          <a:xfrm>
            <a:off x="5913729" y="612013"/>
            <a:ext cx="1862264" cy="1149032"/>
          </a:xfrm>
          <a:prstGeom prst="rect">
            <a:avLst/>
          </a:prstGeom>
        </p:spPr>
      </p:pic>
      <p:grpSp>
        <p:nvGrpSpPr>
          <p:cNvPr id="69" name="object 9">
            <a:extLst>
              <a:ext uri="{FF2B5EF4-FFF2-40B4-BE49-F238E27FC236}">
                <a16:creationId xmlns:a16="http://schemas.microsoft.com/office/drawing/2014/main" id="{730EA629-F09C-8E48-6CF6-9FED8C60143D}"/>
              </a:ext>
            </a:extLst>
          </p:cNvPr>
          <p:cNvGrpSpPr/>
          <p:nvPr/>
        </p:nvGrpSpPr>
        <p:grpSpPr>
          <a:xfrm>
            <a:off x="2338800" y="4875519"/>
            <a:ext cx="3786745" cy="2959766"/>
            <a:chOff x="756255" y="2584532"/>
            <a:chExt cx="3106690" cy="2400884"/>
          </a:xfrm>
        </p:grpSpPr>
        <p:sp>
          <p:nvSpPr>
            <p:cNvPr id="70" name="object 10">
              <a:extLst>
                <a:ext uri="{FF2B5EF4-FFF2-40B4-BE49-F238E27FC236}">
                  <a16:creationId xmlns:a16="http://schemas.microsoft.com/office/drawing/2014/main" id="{7F526BE5-0C4A-FB90-C5E0-EBB459C7C724}"/>
                </a:ext>
              </a:extLst>
            </p:cNvPr>
            <p:cNvSpPr/>
            <p:nvPr/>
          </p:nvSpPr>
          <p:spPr>
            <a:xfrm>
              <a:off x="761822" y="2614498"/>
              <a:ext cx="3019425" cy="2317115"/>
            </a:xfrm>
            <a:custGeom>
              <a:avLst/>
              <a:gdLst/>
              <a:ahLst/>
              <a:cxnLst/>
              <a:rect l="l" t="t" r="r" b="b"/>
              <a:pathLst>
                <a:path w="3019425" h="2317115">
                  <a:moveTo>
                    <a:pt x="3019120" y="153631"/>
                  </a:moveTo>
                  <a:lnTo>
                    <a:pt x="3015361" y="135001"/>
                  </a:lnTo>
                  <a:lnTo>
                    <a:pt x="3005099" y="119773"/>
                  </a:lnTo>
                  <a:lnTo>
                    <a:pt x="2989872" y="109512"/>
                  </a:lnTo>
                  <a:lnTo>
                    <a:pt x="2971228" y="105740"/>
                  </a:lnTo>
                  <a:lnTo>
                    <a:pt x="2824238" y="105740"/>
                  </a:lnTo>
                  <a:lnTo>
                    <a:pt x="2824238" y="201523"/>
                  </a:lnTo>
                  <a:lnTo>
                    <a:pt x="2820454" y="220192"/>
                  </a:lnTo>
                  <a:lnTo>
                    <a:pt x="2820454" y="2118169"/>
                  </a:lnTo>
                  <a:lnTo>
                    <a:pt x="192951" y="2118169"/>
                  </a:lnTo>
                  <a:lnTo>
                    <a:pt x="194906" y="2115274"/>
                  </a:lnTo>
                  <a:lnTo>
                    <a:pt x="198666" y="2096630"/>
                  </a:lnTo>
                  <a:lnTo>
                    <a:pt x="198666" y="195821"/>
                  </a:lnTo>
                  <a:lnTo>
                    <a:pt x="201561" y="197764"/>
                  </a:lnTo>
                  <a:lnTo>
                    <a:pt x="220205" y="201523"/>
                  </a:lnTo>
                  <a:lnTo>
                    <a:pt x="2824238" y="201523"/>
                  </a:lnTo>
                  <a:lnTo>
                    <a:pt x="2824238" y="105740"/>
                  </a:lnTo>
                  <a:lnTo>
                    <a:pt x="220205" y="105740"/>
                  </a:lnTo>
                  <a:lnTo>
                    <a:pt x="201561" y="109512"/>
                  </a:lnTo>
                  <a:lnTo>
                    <a:pt x="198666" y="111467"/>
                  </a:lnTo>
                  <a:lnTo>
                    <a:pt x="198666" y="47891"/>
                  </a:lnTo>
                  <a:lnTo>
                    <a:pt x="194906" y="29260"/>
                  </a:lnTo>
                  <a:lnTo>
                    <a:pt x="184645" y="14033"/>
                  </a:lnTo>
                  <a:lnTo>
                    <a:pt x="169418" y="3771"/>
                  </a:lnTo>
                  <a:lnTo>
                    <a:pt x="150774" y="0"/>
                  </a:lnTo>
                  <a:lnTo>
                    <a:pt x="132130" y="3771"/>
                  </a:lnTo>
                  <a:lnTo>
                    <a:pt x="116903" y="14033"/>
                  </a:lnTo>
                  <a:lnTo>
                    <a:pt x="106641" y="29260"/>
                  </a:lnTo>
                  <a:lnTo>
                    <a:pt x="102882" y="47891"/>
                  </a:lnTo>
                  <a:lnTo>
                    <a:pt x="102882" y="2096630"/>
                  </a:lnTo>
                  <a:lnTo>
                    <a:pt x="106641" y="2115274"/>
                  </a:lnTo>
                  <a:lnTo>
                    <a:pt x="108585" y="2118169"/>
                  </a:lnTo>
                  <a:lnTo>
                    <a:pt x="47891" y="2118169"/>
                  </a:lnTo>
                  <a:lnTo>
                    <a:pt x="29248" y="2121941"/>
                  </a:lnTo>
                  <a:lnTo>
                    <a:pt x="14020" y="2132203"/>
                  </a:lnTo>
                  <a:lnTo>
                    <a:pt x="3759" y="2147430"/>
                  </a:lnTo>
                  <a:lnTo>
                    <a:pt x="0" y="2166061"/>
                  </a:lnTo>
                  <a:lnTo>
                    <a:pt x="3759" y="2184704"/>
                  </a:lnTo>
                  <a:lnTo>
                    <a:pt x="14020" y="2199932"/>
                  </a:lnTo>
                  <a:lnTo>
                    <a:pt x="29248" y="2210193"/>
                  </a:lnTo>
                  <a:lnTo>
                    <a:pt x="47891" y="2213953"/>
                  </a:lnTo>
                  <a:lnTo>
                    <a:pt x="2820454" y="2213953"/>
                  </a:lnTo>
                  <a:lnTo>
                    <a:pt x="2820454" y="2268931"/>
                  </a:lnTo>
                  <a:lnTo>
                    <a:pt x="2824213" y="2287574"/>
                  </a:lnTo>
                  <a:lnTo>
                    <a:pt x="2834475" y="2302802"/>
                  </a:lnTo>
                  <a:lnTo>
                    <a:pt x="2849702" y="2313063"/>
                  </a:lnTo>
                  <a:lnTo>
                    <a:pt x="2868345" y="2316823"/>
                  </a:lnTo>
                  <a:lnTo>
                    <a:pt x="2886976" y="2313063"/>
                  </a:lnTo>
                  <a:lnTo>
                    <a:pt x="2902204" y="2302802"/>
                  </a:lnTo>
                  <a:lnTo>
                    <a:pt x="2912465" y="2287574"/>
                  </a:lnTo>
                  <a:lnTo>
                    <a:pt x="2916237" y="2268931"/>
                  </a:lnTo>
                  <a:lnTo>
                    <a:pt x="2916237" y="220192"/>
                  </a:lnTo>
                  <a:lnTo>
                    <a:pt x="2912465" y="201561"/>
                  </a:lnTo>
                  <a:lnTo>
                    <a:pt x="2971228" y="201523"/>
                  </a:lnTo>
                  <a:lnTo>
                    <a:pt x="2989872" y="197764"/>
                  </a:lnTo>
                  <a:lnTo>
                    <a:pt x="3005099" y="187502"/>
                  </a:lnTo>
                  <a:lnTo>
                    <a:pt x="3015361" y="172275"/>
                  </a:lnTo>
                  <a:lnTo>
                    <a:pt x="3019120" y="153631"/>
                  </a:lnTo>
                  <a:close/>
                </a:path>
              </a:pathLst>
            </a:custGeom>
            <a:solidFill>
              <a:srgbClr val="F6907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71" name="object 11">
              <a:extLst>
                <a:ext uri="{FF2B5EF4-FFF2-40B4-BE49-F238E27FC236}">
                  <a16:creationId xmlns:a16="http://schemas.microsoft.com/office/drawing/2014/main" id="{A04B73AF-853C-247C-A08F-4DFFFBCDA1AD}"/>
                </a:ext>
              </a:extLst>
            </p:cNvPr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756255" y="2584532"/>
              <a:ext cx="3106690" cy="2400884"/>
            </a:xfrm>
            <a:prstGeom prst="rect">
              <a:avLst/>
            </a:prstGeom>
          </p:spPr>
        </p:pic>
      </p:grpSp>
      <p:sp>
        <p:nvSpPr>
          <p:cNvPr id="3" name="object 4">
            <a:extLst>
              <a:ext uri="{FF2B5EF4-FFF2-40B4-BE49-F238E27FC236}">
                <a16:creationId xmlns:a16="http://schemas.microsoft.com/office/drawing/2014/main" id="{2C6F186E-1258-6E58-A411-8384AF046A28}"/>
              </a:ext>
            </a:extLst>
          </p:cNvPr>
          <p:cNvSpPr txBox="1"/>
          <p:nvPr/>
        </p:nvSpPr>
        <p:spPr>
          <a:xfrm>
            <a:off x="1143000" y="773595"/>
            <a:ext cx="4114800" cy="4129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1572895" algn="l"/>
              </a:tabLst>
            </a:pPr>
            <a:r>
              <a:rPr lang="tr-TR" sz="2600" spc="-10" dirty="0">
                <a:solidFill>
                  <a:srgbClr val="EE3135"/>
                </a:solidFill>
                <a:latin typeface="Calibri"/>
                <a:cs typeface="Calibri"/>
              </a:rPr>
              <a:t>Kendimi Değerlendiriyorum</a:t>
            </a:r>
            <a:endParaRPr sz="2600" dirty="0">
              <a:latin typeface="Calibri"/>
              <a:cs typeface="Calibri"/>
            </a:endParaRPr>
          </a:p>
        </p:txBody>
      </p:sp>
      <p:sp>
        <p:nvSpPr>
          <p:cNvPr id="6" name="object 4">
            <a:extLst>
              <a:ext uri="{FF2B5EF4-FFF2-40B4-BE49-F238E27FC236}">
                <a16:creationId xmlns:a16="http://schemas.microsoft.com/office/drawing/2014/main" id="{741D4CB1-3F41-7677-94F4-AFDB611F2650}"/>
              </a:ext>
            </a:extLst>
          </p:cNvPr>
          <p:cNvSpPr txBox="1"/>
          <p:nvPr/>
        </p:nvSpPr>
        <p:spPr>
          <a:xfrm>
            <a:off x="2605536" y="4553899"/>
            <a:ext cx="4317178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1572895" algn="l"/>
              </a:tabLst>
            </a:pPr>
            <a:r>
              <a:rPr lang="tr-TR" sz="2000" spc="-10" dirty="0">
                <a:solidFill>
                  <a:srgbClr val="EE3135"/>
                </a:solidFill>
                <a:latin typeface="Calibri"/>
                <a:cs typeface="Calibri"/>
              </a:rPr>
              <a:t>En çok sevdiğim etkinlik neydi?</a:t>
            </a:r>
            <a:endParaRPr sz="2000" dirty="0">
              <a:latin typeface="Calibri"/>
              <a:cs typeface="Calibri"/>
            </a:endParaRPr>
          </a:p>
        </p:txBody>
      </p:sp>
      <p:sp>
        <p:nvSpPr>
          <p:cNvPr id="8" name="object 4">
            <a:extLst>
              <a:ext uri="{FF2B5EF4-FFF2-40B4-BE49-F238E27FC236}">
                <a16:creationId xmlns:a16="http://schemas.microsoft.com/office/drawing/2014/main" id="{3E1371EA-E704-469A-E92E-E0F2500B4059}"/>
              </a:ext>
            </a:extLst>
          </p:cNvPr>
          <p:cNvSpPr txBox="1"/>
          <p:nvPr/>
        </p:nvSpPr>
        <p:spPr>
          <a:xfrm>
            <a:off x="4727058" y="1723520"/>
            <a:ext cx="26193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1572895" algn="l"/>
              </a:tabLst>
            </a:pPr>
            <a:r>
              <a:rPr lang="tr-TR" sz="2000" spc="-10" dirty="0">
                <a:solidFill>
                  <a:srgbClr val="EE3135"/>
                </a:solidFill>
                <a:latin typeface="Calibri"/>
                <a:cs typeface="Calibri"/>
              </a:rPr>
              <a:t>Ne zaman yaptım?</a:t>
            </a:r>
            <a:endParaRPr sz="2000" dirty="0">
              <a:latin typeface="Calibri"/>
              <a:cs typeface="Calibri"/>
            </a:endParaRPr>
          </a:p>
        </p:txBody>
      </p:sp>
      <p:grpSp>
        <p:nvGrpSpPr>
          <p:cNvPr id="12" name="object 9">
            <a:extLst>
              <a:ext uri="{FF2B5EF4-FFF2-40B4-BE49-F238E27FC236}">
                <a16:creationId xmlns:a16="http://schemas.microsoft.com/office/drawing/2014/main" id="{F456F500-7809-E264-74AD-3897B620D099}"/>
              </a:ext>
            </a:extLst>
          </p:cNvPr>
          <p:cNvGrpSpPr/>
          <p:nvPr/>
        </p:nvGrpSpPr>
        <p:grpSpPr>
          <a:xfrm>
            <a:off x="4091212" y="2025650"/>
            <a:ext cx="3675845" cy="2528249"/>
            <a:chOff x="756255" y="2584532"/>
            <a:chExt cx="3106690" cy="2400884"/>
          </a:xfrm>
        </p:grpSpPr>
        <p:sp>
          <p:nvSpPr>
            <p:cNvPr id="13" name="object 10">
              <a:extLst>
                <a:ext uri="{FF2B5EF4-FFF2-40B4-BE49-F238E27FC236}">
                  <a16:creationId xmlns:a16="http://schemas.microsoft.com/office/drawing/2014/main" id="{B9C724B5-9DA5-4B15-97AF-28E6A9A0B638}"/>
                </a:ext>
              </a:extLst>
            </p:cNvPr>
            <p:cNvSpPr/>
            <p:nvPr/>
          </p:nvSpPr>
          <p:spPr>
            <a:xfrm>
              <a:off x="761822" y="2614498"/>
              <a:ext cx="3019425" cy="2317115"/>
            </a:xfrm>
            <a:custGeom>
              <a:avLst/>
              <a:gdLst/>
              <a:ahLst/>
              <a:cxnLst/>
              <a:rect l="l" t="t" r="r" b="b"/>
              <a:pathLst>
                <a:path w="3019425" h="2317115">
                  <a:moveTo>
                    <a:pt x="3019120" y="153631"/>
                  </a:moveTo>
                  <a:lnTo>
                    <a:pt x="3015361" y="135001"/>
                  </a:lnTo>
                  <a:lnTo>
                    <a:pt x="3005099" y="119773"/>
                  </a:lnTo>
                  <a:lnTo>
                    <a:pt x="2989872" y="109512"/>
                  </a:lnTo>
                  <a:lnTo>
                    <a:pt x="2971228" y="105740"/>
                  </a:lnTo>
                  <a:lnTo>
                    <a:pt x="2824238" y="105740"/>
                  </a:lnTo>
                  <a:lnTo>
                    <a:pt x="2824238" y="201523"/>
                  </a:lnTo>
                  <a:lnTo>
                    <a:pt x="2820454" y="220192"/>
                  </a:lnTo>
                  <a:lnTo>
                    <a:pt x="2820454" y="2118169"/>
                  </a:lnTo>
                  <a:lnTo>
                    <a:pt x="192951" y="2118169"/>
                  </a:lnTo>
                  <a:lnTo>
                    <a:pt x="194906" y="2115274"/>
                  </a:lnTo>
                  <a:lnTo>
                    <a:pt x="198666" y="2096630"/>
                  </a:lnTo>
                  <a:lnTo>
                    <a:pt x="198666" y="195821"/>
                  </a:lnTo>
                  <a:lnTo>
                    <a:pt x="201561" y="197764"/>
                  </a:lnTo>
                  <a:lnTo>
                    <a:pt x="220205" y="201523"/>
                  </a:lnTo>
                  <a:lnTo>
                    <a:pt x="2824238" y="201523"/>
                  </a:lnTo>
                  <a:lnTo>
                    <a:pt x="2824238" y="105740"/>
                  </a:lnTo>
                  <a:lnTo>
                    <a:pt x="220205" y="105740"/>
                  </a:lnTo>
                  <a:lnTo>
                    <a:pt x="201561" y="109512"/>
                  </a:lnTo>
                  <a:lnTo>
                    <a:pt x="198666" y="111467"/>
                  </a:lnTo>
                  <a:lnTo>
                    <a:pt x="198666" y="47891"/>
                  </a:lnTo>
                  <a:lnTo>
                    <a:pt x="194906" y="29260"/>
                  </a:lnTo>
                  <a:lnTo>
                    <a:pt x="184645" y="14033"/>
                  </a:lnTo>
                  <a:lnTo>
                    <a:pt x="169418" y="3771"/>
                  </a:lnTo>
                  <a:lnTo>
                    <a:pt x="150774" y="0"/>
                  </a:lnTo>
                  <a:lnTo>
                    <a:pt x="132130" y="3771"/>
                  </a:lnTo>
                  <a:lnTo>
                    <a:pt x="116903" y="14033"/>
                  </a:lnTo>
                  <a:lnTo>
                    <a:pt x="106641" y="29260"/>
                  </a:lnTo>
                  <a:lnTo>
                    <a:pt x="102882" y="47891"/>
                  </a:lnTo>
                  <a:lnTo>
                    <a:pt x="102882" y="2096630"/>
                  </a:lnTo>
                  <a:lnTo>
                    <a:pt x="106641" y="2115274"/>
                  </a:lnTo>
                  <a:lnTo>
                    <a:pt x="108585" y="2118169"/>
                  </a:lnTo>
                  <a:lnTo>
                    <a:pt x="47891" y="2118169"/>
                  </a:lnTo>
                  <a:lnTo>
                    <a:pt x="29248" y="2121941"/>
                  </a:lnTo>
                  <a:lnTo>
                    <a:pt x="14020" y="2132203"/>
                  </a:lnTo>
                  <a:lnTo>
                    <a:pt x="3759" y="2147430"/>
                  </a:lnTo>
                  <a:lnTo>
                    <a:pt x="0" y="2166061"/>
                  </a:lnTo>
                  <a:lnTo>
                    <a:pt x="3759" y="2184704"/>
                  </a:lnTo>
                  <a:lnTo>
                    <a:pt x="14020" y="2199932"/>
                  </a:lnTo>
                  <a:lnTo>
                    <a:pt x="29248" y="2210193"/>
                  </a:lnTo>
                  <a:lnTo>
                    <a:pt x="47891" y="2213953"/>
                  </a:lnTo>
                  <a:lnTo>
                    <a:pt x="2820454" y="2213953"/>
                  </a:lnTo>
                  <a:lnTo>
                    <a:pt x="2820454" y="2268931"/>
                  </a:lnTo>
                  <a:lnTo>
                    <a:pt x="2824213" y="2287574"/>
                  </a:lnTo>
                  <a:lnTo>
                    <a:pt x="2834475" y="2302802"/>
                  </a:lnTo>
                  <a:lnTo>
                    <a:pt x="2849702" y="2313063"/>
                  </a:lnTo>
                  <a:lnTo>
                    <a:pt x="2868345" y="2316823"/>
                  </a:lnTo>
                  <a:lnTo>
                    <a:pt x="2886976" y="2313063"/>
                  </a:lnTo>
                  <a:lnTo>
                    <a:pt x="2902204" y="2302802"/>
                  </a:lnTo>
                  <a:lnTo>
                    <a:pt x="2912465" y="2287574"/>
                  </a:lnTo>
                  <a:lnTo>
                    <a:pt x="2916237" y="2268931"/>
                  </a:lnTo>
                  <a:lnTo>
                    <a:pt x="2916237" y="220192"/>
                  </a:lnTo>
                  <a:lnTo>
                    <a:pt x="2912465" y="201561"/>
                  </a:lnTo>
                  <a:lnTo>
                    <a:pt x="2971228" y="201523"/>
                  </a:lnTo>
                  <a:lnTo>
                    <a:pt x="2989872" y="197764"/>
                  </a:lnTo>
                  <a:lnTo>
                    <a:pt x="3005099" y="187502"/>
                  </a:lnTo>
                  <a:lnTo>
                    <a:pt x="3015361" y="172275"/>
                  </a:lnTo>
                  <a:lnTo>
                    <a:pt x="3019120" y="153631"/>
                  </a:lnTo>
                  <a:close/>
                </a:path>
              </a:pathLst>
            </a:custGeom>
            <a:solidFill>
              <a:srgbClr val="F6907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14" name="object 11">
              <a:extLst>
                <a:ext uri="{FF2B5EF4-FFF2-40B4-BE49-F238E27FC236}">
                  <a16:creationId xmlns:a16="http://schemas.microsoft.com/office/drawing/2014/main" id="{295D0FCA-FECD-D1A6-0016-4364AE6E2D8C}"/>
                </a:ext>
              </a:extLst>
            </p:cNvPr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756255" y="2584532"/>
              <a:ext cx="3106690" cy="2400884"/>
            </a:xfrm>
            <a:prstGeom prst="rect">
              <a:avLst/>
            </a:prstGeom>
          </p:spPr>
        </p:pic>
      </p:grpSp>
      <p:sp>
        <p:nvSpPr>
          <p:cNvPr id="15" name="object 4">
            <a:extLst>
              <a:ext uri="{FF2B5EF4-FFF2-40B4-BE49-F238E27FC236}">
                <a16:creationId xmlns:a16="http://schemas.microsoft.com/office/drawing/2014/main" id="{CC83A346-0CCC-FE9B-A421-893677BCE4F5}"/>
              </a:ext>
            </a:extLst>
          </p:cNvPr>
          <p:cNvSpPr txBox="1"/>
          <p:nvPr/>
        </p:nvSpPr>
        <p:spPr>
          <a:xfrm>
            <a:off x="749113" y="7805573"/>
            <a:ext cx="26193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1572895" algn="l"/>
              </a:tabLst>
            </a:pPr>
            <a:r>
              <a:rPr lang="tr-TR" sz="2000" spc="-10" dirty="0">
                <a:solidFill>
                  <a:srgbClr val="EE3135"/>
                </a:solidFill>
                <a:latin typeface="Calibri"/>
                <a:cs typeface="Calibri"/>
              </a:rPr>
              <a:t>Nasıl yaptım?</a:t>
            </a:r>
            <a:endParaRPr sz="2000" dirty="0">
              <a:latin typeface="Calibri"/>
              <a:cs typeface="Calibri"/>
            </a:endParaRPr>
          </a:p>
        </p:txBody>
      </p:sp>
      <p:grpSp>
        <p:nvGrpSpPr>
          <p:cNvPr id="16" name="object 9">
            <a:extLst>
              <a:ext uri="{FF2B5EF4-FFF2-40B4-BE49-F238E27FC236}">
                <a16:creationId xmlns:a16="http://schemas.microsoft.com/office/drawing/2014/main" id="{9F21B076-049E-7314-C945-D9432066E7EA}"/>
              </a:ext>
            </a:extLst>
          </p:cNvPr>
          <p:cNvGrpSpPr/>
          <p:nvPr/>
        </p:nvGrpSpPr>
        <p:grpSpPr>
          <a:xfrm>
            <a:off x="113267" y="8107703"/>
            <a:ext cx="3675845" cy="2528249"/>
            <a:chOff x="756255" y="2584532"/>
            <a:chExt cx="3106690" cy="2400884"/>
          </a:xfrm>
        </p:grpSpPr>
        <p:sp>
          <p:nvSpPr>
            <p:cNvPr id="17" name="object 10">
              <a:extLst>
                <a:ext uri="{FF2B5EF4-FFF2-40B4-BE49-F238E27FC236}">
                  <a16:creationId xmlns:a16="http://schemas.microsoft.com/office/drawing/2014/main" id="{31ED0A6C-D01D-3BD7-4162-0E85D96D607F}"/>
                </a:ext>
              </a:extLst>
            </p:cNvPr>
            <p:cNvSpPr/>
            <p:nvPr/>
          </p:nvSpPr>
          <p:spPr>
            <a:xfrm>
              <a:off x="761822" y="2614498"/>
              <a:ext cx="3019425" cy="2317115"/>
            </a:xfrm>
            <a:custGeom>
              <a:avLst/>
              <a:gdLst/>
              <a:ahLst/>
              <a:cxnLst/>
              <a:rect l="l" t="t" r="r" b="b"/>
              <a:pathLst>
                <a:path w="3019425" h="2317115">
                  <a:moveTo>
                    <a:pt x="3019120" y="153631"/>
                  </a:moveTo>
                  <a:lnTo>
                    <a:pt x="3015361" y="135001"/>
                  </a:lnTo>
                  <a:lnTo>
                    <a:pt x="3005099" y="119773"/>
                  </a:lnTo>
                  <a:lnTo>
                    <a:pt x="2989872" y="109512"/>
                  </a:lnTo>
                  <a:lnTo>
                    <a:pt x="2971228" y="105740"/>
                  </a:lnTo>
                  <a:lnTo>
                    <a:pt x="2824238" y="105740"/>
                  </a:lnTo>
                  <a:lnTo>
                    <a:pt x="2824238" y="201523"/>
                  </a:lnTo>
                  <a:lnTo>
                    <a:pt x="2820454" y="220192"/>
                  </a:lnTo>
                  <a:lnTo>
                    <a:pt x="2820454" y="2118169"/>
                  </a:lnTo>
                  <a:lnTo>
                    <a:pt x="192951" y="2118169"/>
                  </a:lnTo>
                  <a:lnTo>
                    <a:pt x="194906" y="2115274"/>
                  </a:lnTo>
                  <a:lnTo>
                    <a:pt x="198666" y="2096630"/>
                  </a:lnTo>
                  <a:lnTo>
                    <a:pt x="198666" y="195821"/>
                  </a:lnTo>
                  <a:lnTo>
                    <a:pt x="201561" y="197764"/>
                  </a:lnTo>
                  <a:lnTo>
                    <a:pt x="220205" y="201523"/>
                  </a:lnTo>
                  <a:lnTo>
                    <a:pt x="2824238" y="201523"/>
                  </a:lnTo>
                  <a:lnTo>
                    <a:pt x="2824238" y="105740"/>
                  </a:lnTo>
                  <a:lnTo>
                    <a:pt x="220205" y="105740"/>
                  </a:lnTo>
                  <a:lnTo>
                    <a:pt x="201561" y="109512"/>
                  </a:lnTo>
                  <a:lnTo>
                    <a:pt x="198666" y="111467"/>
                  </a:lnTo>
                  <a:lnTo>
                    <a:pt x="198666" y="47891"/>
                  </a:lnTo>
                  <a:lnTo>
                    <a:pt x="194906" y="29260"/>
                  </a:lnTo>
                  <a:lnTo>
                    <a:pt x="184645" y="14033"/>
                  </a:lnTo>
                  <a:lnTo>
                    <a:pt x="169418" y="3771"/>
                  </a:lnTo>
                  <a:lnTo>
                    <a:pt x="150774" y="0"/>
                  </a:lnTo>
                  <a:lnTo>
                    <a:pt x="132130" y="3771"/>
                  </a:lnTo>
                  <a:lnTo>
                    <a:pt x="116903" y="14033"/>
                  </a:lnTo>
                  <a:lnTo>
                    <a:pt x="106641" y="29260"/>
                  </a:lnTo>
                  <a:lnTo>
                    <a:pt x="102882" y="47891"/>
                  </a:lnTo>
                  <a:lnTo>
                    <a:pt x="102882" y="2096630"/>
                  </a:lnTo>
                  <a:lnTo>
                    <a:pt x="106641" y="2115274"/>
                  </a:lnTo>
                  <a:lnTo>
                    <a:pt x="108585" y="2118169"/>
                  </a:lnTo>
                  <a:lnTo>
                    <a:pt x="47891" y="2118169"/>
                  </a:lnTo>
                  <a:lnTo>
                    <a:pt x="29248" y="2121941"/>
                  </a:lnTo>
                  <a:lnTo>
                    <a:pt x="14020" y="2132203"/>
                  </a:lnTo>
                  <a:lnTo>
                    <a:pt x="3759" y="2147430"/>
                  </a:lnTo>
                  <a:lnTo>
                    <a:pt x="0" y="2166061"/>
                  </a:lnTo>
                  <a:lnTo>
                    <a:pt x="3759" y="2184704"/>
                  </a:lnTo>
                  <a:lnTo>
                    <a:pt x="14020" y="2199932"/>
                  </a:lnTo>
                  <a:lnTo>
                    <a:pt x="29248" y="2210193"/>
                  </a:lnTo>
                  <a:lnTo>
                    <a:pt x="47891" y="2213953"/>
                  </a:lnTo>
                  <a:lnTo>
                    <a:pt x="2820454" y="2213953"/>
                  </a:lnTo>
                  <a:lnTo>
                    <a:pt x="2820454" y="2268931"/>
                  </a:lnTo>
                  <a:lnTo>
                    <a:pt x="2824213" y="2287574"/>
                  </a:lnTo>
                  <a:lnTo>
                    <a:pt x="2834475" y="2302802"/>
                  </a:lnTo>
                  <a:lnTo>
                    <a:pt x="2849702" y="2313063"/>
                  </a:lnTo>
                  <a:lnTo>
                    <a:pt x="2868345" y="2316823"/>
                  </a:lnTo>
                  <a:lnTo>
                    <a:pt x="2886976" y="2313063"/>
                  </a:lnTo>
                  <a:lnTo>
                    <a:pt x="2902204" y="2302802"/>
                  </a:lnTo>
                  <a:lnTo>
                    <a:pt x="2912465" y="2287574"/>
                  </a:lnTo>
                  <a:lnTo>
                    <a:pt x="2916237" y="2268931"/>
                  </a:lnTo>
                  <a:lnTo>
                    <a:pt x="2916237" y="220192"/>
                  </a:lnTo>
                  <a:lnTo>
                    <a:pt x="2912465" y="201561"/>
                  </a:lnTo>
                  <a:lnTo>
                    <a:pt x="2971228" y="201523"/>
                  </a:lnTo>
                  <a:lnTo>
                    <a:pt x="2989872" y="197764"/>
                  </a:lnTo>
                  <a:lnTo>
                    <a:pt x="3005099" y="187502"/>
                  </a:lnTo>
                  <a:lnTo>
                    <a:pt x="3015361" y="172275"/>
                  </a:lnTo>
                  <a:lnTo>
                    <a:pt x="3019120" y="153631"/>
                  </a:lnTo>
                  <a:close/>
                </a:path>
              </a:pathLst>
            </a:custGeom>
            <a:solidFill>
              <a:srgbClr val="F6907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18" name="object 11">
              <a:extLst>
                <a:ext uri="{FF2B5EF4-FFF2-40B4-BE49-F238E27FC236}">
                  <a16:creationId xmlns:a16="http://schemas.microsoft.com/office/drawing/2014/main" id="{33F18197-6AF2-2BD4-5B04-0CEF6136EB00}"/>
                </a:ext>
              </a:extLst>
            </p:cNvPr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756255" y="2584532"/>
              <a:ext cx="3106690" cy="2400884"/>
            </a:xfrm>
            <a:prstGeom prst="rect">
              <a:avLst/>
            </a:prstGeom>
          </p:spPr>
        </p:pic>
      </p:grpSp>
      <p:sp>
        <p:nvSpPr>
          <p:cNvPr id="19" name="object 4">
            <a:extLst>
              <a:ext uri="{FF2B5EF4-FFF2-40B4-BE49-F238E27FC236}">
                <a16:creationId xmlns:a16="http://schemas.microsoft.com/office/drawing/2014/main" id="{5BB417F6-804A-3D0C-5DC9-F48B794C7CC2}"/>
              </a:ext>
            </a:extLst>
          </p:cNvPr>
          <p:cNvSpPr txBox="1"/>
          <p:nvPr/>
        </p:nvSpPr>
        <p:spPr>
          <a:xfrm>
            <a:off x="4764125" y="7805573"/>
            <a:ext cx="26193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1572895" algn="l"/>
              </a:tabLst>
            </a:pPr>
            <a:r>
              <a:rPr lang="tr-TR" sz="2000" spc="-10" dirty="0">
                <a:solidFill>
                  <a:srgbClr val="EE3135"/>
                </a:solidFill>
                <a:latin typeface="Calibri"/>
                <a:cs typeface="Calibri"/>
              </a:rPr>
              <a:t>Kimlerle yaptım?</a:t>
            </a:r>
            <a:endParaRPr sz="2000" dirty="0">
              <a:latin typeface="Calibri"/>
              <a:cs typeface="Calibri"/>
            </a:endParaRPr>
          </a:p>
        </p:txBody>
      </p:sp>
      <p:grpSp>
        <p:nvGrpSpPr>
          <p:cNvPr id="20" name="object 9">
            <a:extLst>
              <a:ext uri="{FF2B5EF4-FFF2-40B4-BE49-F238E27FC236}">
                <a16:creationId xmlns:a16="http://schemas.microsoft.com/office/drawing/2014/main" id="{F9B7BAC0-5FE2-A0A7-A088-9F25C072EF30}"/>
              </a:ext>
            </a:extLst>
          </p:cNvPr>
          <p:cNvGrpSpPr/>
          <p:nvPr/>
        </p:nvGrpSpPr>
        <p:grpSpPr>
          <a:xfrm>
            <a:off x="4128279" y="8107703"/>
            <a:ext cx="3675845" cy="2528249"/>
            <a:chOff x="756255" y="2584532"/>
            <a:chExt cx="3106690" cy="2400884"/>
          </a:xfrm>
        </p:grpSpPr>
        <p:sp>
          <p:nvSpPr>
            <p:cNvPr id="21" name="object 10">
              <a:extLst>
                <a:ext uri="{FF2B5EF4-FFF2-40B4-BE49-F238E27FC236}">
                  <a16:creationId xmlns:a16="http://schemas.microsoft.com/office/drawing/2014/main" id="{38441BB8-77D1-3D58-AE39-9BAA58F31774}"/>
                </a:ext>
              </a:extLst>
            </p:cNvPr>
            <p:cNvSpPr/>
            <p:nvPr/>
          </p:nvSpPr>
          <p:spPr>
            <a:xfrm>
              <a:off x="761822" y="2614498"/>
              <a:ext cx="3019425" cy="2317115"/>
            </a:xfrm>
            <a:custGeom>
              <a:avLst/>
              <a:gdLst/>
              <a:ahLst/>
              <a:cxnLst/>
              <a:rect l="l" t="t" r="r" b="b"/>
              <a:pathLst>
                <a:path w="3019425" h="2317115">
                  <a:moveTo>
                    <a:pt x="3019120" y="153631"/>
                  </a:moveTo>
                  <a:lnTo>
                    <a:pt x="3015361" y="135001"/>
                  </a:lnTo>
                  <a:lnTo>
                    <a:pt x="3005099" y="119773"/>
                  </a:lnTo>
                  <a:lnTo>
                    <a:pt x="2989872" y="109512"/>
                  </a:lnTo>
                  <a:lnTo>
                    <a:pt x="2971228" y="105740"/>
                  </a:lnTo>
                  <a:lnTo>
                    <a:pt x="2824238" y="105740"/>
                  </a:lnTo>
                  <a:lnTo>
                    <a:pt x="2824238" y="201523"/>
                  </a:lnTo>
                  <a:lnTo>
                    <a:pt x="2820454" y="220192"/>
                  </a:lnTo>
                  <a:lnTo>
                    <a:pt x="2820454" y="2118169"/>
                  </a:lnTo>
                  <a:lnTo>
                    <a:pt x="192951" y="2118169"/>
                  </a:lnTo>
                  <a:lnTo>
                    <a:pt x="194906" y="2115274"/>
                  </a:lnTo>
                  <a:lnTo>
                    <a:pt x="198666" y="2096630"/>
                  </a:lnTo>
                  <a:lnTo>
                    <a:pt x="198666" y="195821"/>
                  </a:lnTo>
                  <a:lnTo>
                    <a:pt x="201561" y="197764"/>
                  </a:lnTo>
                  <a:lnTo>
                    <a:pt x="220205" y="201523"/>
                  </a:lnTo>
                  <a:lnTo>
                    <a:pt x="2824238" y="201523"/>
                  </a:lnTo>
                  <a:lnTo>
                    <a:pt x="2824238" y="105740"/>
                  </a:lnTo>
                  <a:lnTo>
                    <a:pt x="220205" y="105740"/>
                  </a:lnTo>
                  <a:lnTo>
                    <a:pt x="201561" y="109512"/>
                  </a:lnTo>
                  <a:lnTo>
                    <a:pt x="198666" y="111467"/>
                  </a:lnTo>
                  <a:lnTo>
                    <a:pt x="198666" y="47891"/>
                  </a:lnTo>
                  <a:lnTo>
                    <a:pt x="194906" y="29260"/>
                  </a:lnTo>
                  <a:lnTo>
                    <a:pt x="184645" y="14033"/>
                  </a:lnTo>
                  <a:lnTo>
                    <a:pt x="169418" y="3771"/>
                  </a:lnTo>
                  <a:lnTo>
                    <a:pt x="150774" y="0"/>
                  </a:lnTo>
                  <a:lnTo>
                    <a:pt x="132130" y="3771"/>
                  </a:lnTo>
                  <a:lnTo>
                    <a:pt x="116903" y="14033"/>
                  </a:lnTo>
                  <a:lnTo>
                    <a:pt x="106641" y="29260"/>
                  </a:lnTo>
                  <a:lnTo>
                    <a:pt x="102882" y="47891"/>
                  </a:lnTo>
                  <a:lnTo>
                    <a:pt x="102882" y="2096630"/>
                  </a:lnTo>
                  <a:lnTo>
                    <a:pt x="106641" y="2115274"/>
                  </a:lnTo>
                  <a:lnTo>
                    <a:pt x="108585" y="2118169"/>
                  </a:lnTo>
                  <a:lnTo>
                    <a:pt x="47891" y="2118169"/>
                  </a:lnTo>
                  <a:lnTo>
                    <a:pt x="29248" y="2121941"/>
                  </a:lnTo>
                  <a:lnTo>
                    <a:pt x="14020" y="2132203"/>
                  </a:lnTo>
                  <a:lnTo>
                    <a:pt x="3759" y="2147430"/>
                  </a:lnTo>
                  <a:lnTo>
                    <a:pt x="0" y="2166061"/>
                  </a:lnTo>
                  <a:lnTo>
                    <a:pt x="3759" y="2184704"/>
                  </a:lnTo>
                  <a:lnTo>
                    <a:pt x="14020" y="2199932"/>
                  </a:lnTo>
                  <a:lnTo>
                    <a:pt x="29248" y="2210193"/>
                  </a:lnTo>
                  <a:lnTo>
                    <a:pt x="47891" y="2213953"/>
                  </a:lnTo>
                  <a:lnTo>
                    <a:pt x="2820454" y="2213953"/>
                  </a:lnTo>
                  <a:lnTo>
                    <a:pt x="2820454" y="2268931"/>
                  </a:lnTo>
                  <a:lnTo>
                    <a:pt x="2824213" y="2287574"/>
                  </a:lnTo>
                  <a:lnTo>
                    <a:pt x="2834475" y="2302802"/>
                  </a:lnTo>
                  <a:lnTo>
                    <a:pt x="2849702" y="2313063"/>
                  </a:lnTo>
                  <a:lnTo>
                    <a:pt x="2868345" y="2316823"/>
                  </a:lnTo>
                  <a:lnTo>
                    <a:pt x="2886976" y="2313063"/>
                  </a:lnTo>
                  <a:lnTo>
                    <a:pt x="2902204" y="2302802"/>
                  </a:lnTo>
                  <a:lnTo>
                    <a:pt x="2912465" y="2287574"/>
                  </a:lnTo>
                  <a:lnTo>
                    <a:pt x="2916237" y="2268931"/>
                  </a:lnTo>
                  <a:lnTo>
                    <a:pt x="2916237" y="220192"/>
                  </a:lnTo>
                  <a:lnTo>
                    <a:pt x="2912465" y="201561"/>
                  </a:lnTo>
                  <a:lnTo>
                    <a:pt x="2971228" y="201523"/>
                  </a:lnTo>
                  <a:lnTo>
                    <a:pt x="2989872" y="197764"/>
                  </a:lnTo>
                  <a:lnTo>
                    <a:pt x="3005099" y="187502"/>
                  </a:lnTo>
                  <a:lnTo>
                    <a:pt x="3015361" y="172275"/>
                  </a:lnTo>
                  <a:lnTo>
                    <a:pt x="3019120" y="153631"/>
                  </a:lnTo>
                  <a:close/>
                </a:path>
              </a:pathLst>
            </a:custGeom>
            <a:solidFill>
              <a:srgbClr val="F6907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22" name="object 11">
              <a:extLst>
                <a:ext uri="{FF2B5EF4-FFF2-40B4-BE49-F238E27FC236}">
                  <a16:creationId xmlns:a16="http://schemas.microsoft.com/office/drawing/2014/main" id="{F5BE182E-E200-3D24-C951-A34F1DC7D1C3}"/>
                </a:ext>
              </a:extLst>
            </p:cNvPr>
            <p:cNvPicPr/>
            <p:nvPr/>
          </p:nvPicPr>
          <p:blipFill>
            <a:blip r:embed="rId2" cstate="print"/>
            <a:stretch>
              <a:fillRect/>
            </a:stretch>
          </p:blipFill>
          <p:spPr>
            <a:xfrm>
              <a:off x="756255" y="2584532"/>
              <a:ext cx="3106690" cy="2400884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2086103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3CDCDF3-C564-7CE0-B4F5-21B59DF5B07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>
            <a:extLst>
              <a:ext uri="{FF2B5EF4-FFF2-40B4-BE49-F238E27FC236}">
                <a16:creationId xmlns:a16="http://schemas.microsoft.com/office/drawing/2014/main" id="{98EF52DC-7BC2-0A3F-1B09-8C50A3065F33}"/>
              </a:ext>
            </a:extLst>
          </p:cNvPr>
          <p:cNvSpPr txBox="1"/>
          <p:nvPr/>
        </p:nvSpPr>
        <p:spPr>
          <a:xfrm>
            <a:off x="749113" y="472351"/>
            <a:ext cx="2327910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dirty="0">
                <a:solidFill>
                  <a:srgbClr val="F37762"/>
                </a:solidFill>
                <a:latin typeface="Calibri"/>
                <a:cs typeface="Calibri"/>
              </a:rPr>
              <a:t>Adım:</a:t>
            </a:r>
            <a:r>
              <a:rPr sz="1200" spc="160" dirty="0">
                <a:solidFill>
                  <a:srgbClr val="F37762"/>
                </a:solidFill>
                <a:latin typeface="Calibri"/>
                <a:cs typeface="Calibri"/>
              </a:rPr>
              <a:t> </a:t>
            </a:r>
            <a:r>
              <a:rPr sz="1200" spc="-45" dirty="0">
                <a:solidFill>
                  <a:srgbClr val="F37762"/>
                </a:solidFill>
                <a:latin typeface="Calibri"/>
                <a:cs typeface="Calibri"/>
              </a:rPr>
              <a:t>.........................................................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3" name="object 3">
            <a:extLst>
              <a:ext uri="{FF2B5EF4-FFF2-40B4-BE49-F238E27FC236}">
                <a16:creationId xmlns:a16="http://schemas.microsoft.com/office/drawing/2014/main" id="{57785995-F7BB-05B7-294E-C16DDDEC5D3E}"/>
              </a:ext>
            </a:extLst>
          </p:cNvPr>
          <p:cNvSpPr txBox="1"/>
          <p:nvPr/>
        </p:nvSpPr>
        <p:spPr>
          <a:xfrm>
            <a:off x="5478847" y="472351"/>
            <a:ext cx="1657350" cy="20827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200" dirty="0">
                <a:solidFill>
                  <a:srgbClr val="F37762"/>
                </a:solidFill>
                <a:latin typeface="Calibri"/>
                <a:cs typeface="Calibri"/>
              </a:rPr>
              <a:t>Tarih:</a:t>
            </a:r>
            <a:r>
              <a:rPr sz="1200" spc="405" dirty="0">
                <a:solidFill>
                  <a:srgbClr val="F37762"/>
                </a:solidFill>
                <a:latin typeface="Calibri"/>
                <a:cs typeface="Calibri"/>
              </a:rPr>
              <a:t> </a:t>
            </a:r>
            <a:r>
              <a:rPr sz="1200" spc="-45" dirty="0">
                <a:solidFill>
                  <a:srgbClr val="F37762"/>
                </a:solidFill>
                <a:latin typeface="Calibri"/>
                <a:cs typeface="Calibri"/>
              </a:rPr>
              <a:t>....................................</a:t>
            </a:r>
            <a:endParaRPr sz="1200">
              <a:latin typeface="Calibri"/>
              <a:cs typeface="Calibri"/>
            </a:endParaRPr>
          </a:p>
        </p:txBody>
      </p:sp>
      <p:sp>
        <p:nvSpPr>
          <p:cNvPr id="6" name="object 6">
            <a:extLst>
              <a:ext uri="{FF2B5EF4-FFF2-40B4-BE49-F238E27FC236}">
                <a16:creationId xmlns:a16="http://schemas.microsoft.com/office/drawing/2014/main" id="{F862DFB4-71D8-E9CE-5662-F00265926A84}"/>
              </a:ext>
            </a:extLst>
          </p:cNvPr>
          <p:cNvSpPr/>
          <p:nvPr/>
        </p:nvSpPr>
        <p:spPr>
          <a:xfrm>
            <a:off x="2133600" y="900111"/>
            <a:ext cx="3435985" cy="439739"/>
          </a:xfrm>
          <a:custGeom>
            <a:avLst/>
            <a:gdLst/>
            <a:ahLst/>
            <a:cxnLst/>
            <a:rect l="l" t="t" r="r" b="b"/>
            <a:pathLst>
              <a:path w="2826385" h="445135">
                <a:moveTo>
                  <a:pt x="85496" y="0"/>
                </a:moveTo>
                <a:lnTo>
                  <a:pt x="52217" y="6718"/>
                </a:lnTo>
                <a:lnTo>
                  <a:pt x="25041" y="25041"/>
                </a:lnTo>
                <a:lnTo>
                  <a:pt x="6718" y="52217"/>
                </a:lnTo>
                <a:lnTo>
                  <a:pt x="0" y="85496"/>
                </a:lnTo>
                <a:lnTo>
                  <a:pt x="0" y="359105"/>
                </a:lnTo>
                <a:lnTo>
                  <a:pt x="6718" y="392384"/>
                </a:lnTo>
                <a:lnTo>
                  <a:pt x="25041" y="419560"/>
                </a:lnTo>
                <a:lnTo>
                  <a:pt x="52217" y="437882"/>
                </a:lnTo>
                <a:lnTo>
                  <a:pt x="85496" y="444601"/>
                </a:lnTo>
                <a:lnTo>
                  <a:pt x="2740621" y="444601"/>
                </a:lnTo>
                <a:lnTo>
                  <a:pt x="2773908" y="437882"/>
                </a:lnTo>
                <a:lnTo>
                  <a:pt x="2801088" y="419560"/>
                </a:lnTo>
                <a:lnTo>
                  <a:pt x="2819412" y="392384"/>
                </a:lnTo>
                <a:lnTo>
                  <a:pt x="2826131" y="359105"/>
                </a:lnTo>
                <a:lnTo>
                  <a:pt x="2826131" y="85496"/>
                </a:lnTo>
                <a:lnTo>
                  <a:pt x="2819412" y="52217"/>
                </a:lnTo>
                <a:lnTo>
                  <a:pt x="2801088" y="25041"/>
                </a:lnTo>
                <a:lnTo>
                  <a:pt x="2773908" y="6718"/>
                </a:lnTo>
                <a:lnTo>
                  <a:pt x="2740621" y="0"/>
                </a:lnTo>
                <a:lnTo>
                  <a:pt x="85496" y="0"/>
                </a:lnTo>
                <a:close/>
              </a:path>
            </a:pathLst>
          </a:custGeom>
          <a:ln w="38100">
            <a:solidFill>
              <a:srgbClr val="118ACB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>
            <a:extLst>
              <a:ext uri="{FF2B5EF4-FFF2-40B4-BE49-F238E27FC236}">
                <a16:creationId xmlns:a16="http://schemas.microsoft.com/office/drawing/2014/main" id="{2C229FF8-2C45-2365-AFB2-078AB2489146}"/>
              </a:ext>
            </a:extLst>
          </p:cNvPr>
          <p:cNvSpPr txBox="1"/>
          <p:nvPr/>
        </p:nvSpPr>
        <p:spPr>
          <a:xfrm>
            <a:off x="169372" y="959761"/>
            <a:ext cx="7446188" cy="99770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57785" algn="ctr">
              <a:lnSpc>
                <a:spcPct val="100000"/>
              </a:lnSpc>
              <a:spcBef>
                <a:spcPts val="100"/>
              </a:spcBef>
            </a:pPr>
            <a:r>
              <a:rPr lang="tr-TR" sz="2200" spc="90" dirty="0">
                <a:solidFill>
                  <a:srgbClr val="5CCAEB"/>
                </a:solidFill>
                <a:latin typeface="Calibri"/>
                <a:cs typeface="Calibri"/>
              </a:rPr>
              <a:t>ÖZGÜN TASARIM</a:t>
            </a:r>
            <a:endParaRPr sz="2200" dirty="0">
              <a:latin typeface="Calibri"/>
              <a:cs typeface="Calibri"/>
            </a:endParaRPr>
          </a:p>
          <a:p>
            <a:pPr algn="ctr">
              <a:lnSpc>
                <a:spcPct val="100000"/>
              </a:lnSpc>
              <a:tabLst>
                <a:tab pos="1082675" algn="l"/>
                <a:tab pos="2160905" algn="l"/>
                <a:tab pos="2720975" algn="l"/>
              </a:tabLst>
            </a:pPr>
            <a:endParaRPr lang="tr-TR" sz="2200" dirty="0">
              <a:latin typeface="Calibri"/>
              <a:cs typeface="Calibri"/>
            </a:endParaRPr>
          </a:p>
          <a:p>
            <a:pPr algn="ctr">
              <a:lnSpc>
                <a:spcPct val="100000"/>
              </a:lnSpc>
              <a:tabLst>
                <a:tab pos="1082675" algn="l"/>
                <a:tab pos="2160905" algn="l"/>
                <a:tab pos="2720975" algn="l"/>
              </a:tabLst>
            </a:pPr>
            <a:r>
              <a:rPr lang="tr-TR" sz="2000" spc="114" dirty="0">
                <a:solidFill>
                  <a:srgbClr val="EE3135"/>
                </a:solidFill>
                <a:latin typeface="Calibri"/>
                <a:cs typeface="Calibri"/>
              </a:rPr>
              <a:t>Tarihi eserimi tasarlıyorum?</a:t>
            </a:r>
            <a:endParaRPr sz="2000" dirty="0">
              <a:latin typeface="Calibri"/>
              <a:cs typeface="Calibri"/>
            </a:endParaRPr>
          </a:p>
        </p:txBody>
      </p:sp>
      <p:grpSp>
        <p:nvGrpSpPr>
          <p:cNvPr id="8" name="object 8">
            <a:extLst>
              <a:ext uri="{FF2B5EF4-FFF2-40B4-BE49-F238E27FC236}">
                <a16:creationId xmlns:a16="http://schemas.microsoft.com/office/drawing/2014/main" id="{26465991-2421-E046-80C5-A8ED208C264B}"/>
              </a:ext>
            </a:extLst>
          </p:cNvPr>
          <p:cNvGrpSpPr/>
          <p:nvPr/>
        </p:nvGrpSpPr>
        <p:grpSpPr>
          <a:xfrm>
            <a:off x="0" y="1957470"/>
            <a:ext cx="7772400" cy="8604135"/>
            <a:chOff x="865981" y="3722395"/>
            <a:chExt cx="6354445" cy="6537959"/>
          </a:xfrm>
        </p:grpSpPr>
        <p:sp>
          <p:nvSpPr>
            <p:cNvPr id="9" name="object 9">
              <a:extLst>
                <a:ext uri="{FF2B5EF4-FFF2-40B4-BE49-F238E27FC236}">
                  <a16:creationId xmlns:a16="http://schemas.microsoft.com/office/drawing/2014/main" id="{4800274D-5B22-660E-C071-F2186A40A240}"/>
                </a:ext>
              </a:extLst>
            </p:cNvPr>
            <p:cNvSpPr/>
            <p:nvPr/>
          </p:nvSpPr>
          <p:spPr>
            <a:xfrm>
              <a:off x="876439" y="3722395"/>
              <a:ext cx="6087745" cy="6537959"/>
            </a:xfrm>
            <a:custGeom>
              <a:avLst/>
              <a:gdLst/>
              <a:ahLst/>
              <a:cxnLst/>
              <a:rect l="l" t="t" r="r" b="b"/>
              <a:pathLst>
                <a:path w="6087745" h="6537959">
                  <a:moveTo>
                    <a:pt x="6087605" y="288747"/>
                  </a:moveTo>
                  <a:lnTo>
                    <a:pt x="6080531" y="253720"/>
                  </a:lnTo>
                  <a:lnTo>
                    <a:pt x="6061240" y="225107"/>
                  </a:lnTo>
                  <a:lnTo>
                    <a:pt x="6032627" y="205816"/>
                  </a:lnTo>
                  <a:lnTo>
                    <a:pt x="5997613" y="198742"/>
                  </a:lnTo>
                  <a:lnTo>
                    <a:pt x="5721362" y="198742"/>
                  </a:lnTo>
                  <a:lnTo>
                    <a:pt x="5721362" y="378739"/>
                  </a:lnTo>
                  <a:lnTo>
                    <a:pt x="5714276" y="413816"/>
                  </a:lnTo>
                  <a:lnTo>
                    <a:pt x="5714276" y="6164288"/>
                  </a:lnTo>
                  <a:lnTo>
                    <a:pt x="362585" y="6164288"/>
                  </a:lnTo>
                  <a:lnTo>
                    <a:pt x="366268" y="6158839"/>
                  </a:lnTo>
                  <a:lnTo>
                    <a:pt x="373341" y="6123800"/>
                  </a:lnTo>
                  <a:lnTo>
                    <a:pt x="373341" y="368020"/>
                  </a:lnTo>
                  <a:lnTo>
                    <a:pt x="378777" y="371678"/>
                  </a:lnTo>
                  <a:lnTo>
                    <a:pt x="413816" y="378739"/>
                  </a:lnTo>
                  <a:lnTo>
                    <a:pt x="5721362" y="378739"/>
                  </a:lnTo>
                  <a:lnTo>
                    <a:pt x="5721362" y="198742"/>
                  </a:lnTo>
                  <a:lnTo>
                    <a:pt x="413816" y="198742"/>
                  </a:lnTo>
                  <a:lnTo>
                    <a:pt x="378777" y="205816"/>
                  </a:lnTo>
                  <a:lnTo>
                    <a:pt x="373341" y="209486"/>
                  </a:lnTo>
                  <a:lnTo>
                    <a:pt x="373341" y="90004"/>
                  </a:lnTo>
                  <a:lnTo>
                    <a:pt x="366268" y="54978"/>
                  </a:lnTo>
                  <a:lnTo>
                    <a:pt x="346976" y="26365"/>
                  </a:lnTo>
                  <a:lnTo>
                    <a:pt x="318363" y="7073"/>
                  </a:lnTo>
                  <a:lnTo>
                    <a:pt x="283337" y="0"/>
                  </a:lnTo>
                  <a:lnTo>
                    <a:pt x="248310" y="7073"/>
                  </a:lnTo>
                  <a:lnTo>
                    <a:pt x="219697" y="26365"/>
                  </a:lnTo>
                  <a:lnTo>
                    <a:pt x="200418" y="54978"/>
                  </a:lnTo>
                  <a:lnTo>
                    <a:pt x="193344" y="90004"/>
                  </a:lnTo>
                  <a:lnTo>
                    <a:pt x="193344" y="6123800"/>
                  </a:lnTo>
                  <a:lnTo>
                    <a:pt x="200418" y="6158839"/>
                  </a:lnTo>
                  <a:lnTo>
                    <a:pt x="204089" y="6164288"/>
                  </a:lnTo>
                  <a:lnTo>
                    <a:pt x="90004" y="6164288"/>
                  </a:lnTo>
                  <a:lnTo>
                    <a:pt x="54965" y="6171362"/>
                  </a:lnTo>
                  <a:lnTo>
                    <a:pt x="26365" y="6190640"/>
                  </a:lnTo>
                  <a:lnTo>
                    <a:pt x="7073" y="6219253"/>
                  </a:lnTo>
                  <a:lnTo>
                    <a:pt x="0" y="6254293"/>
                  </a:lnTo>
                  <a:lnTo>
                    <a:pt x="7073" y="6289319"/>
                  </a:lnTo>
                  <a:lnTo>
                    <a:pt x="26365" y="6317920"/>
                  </a:lnTo>
                  <a:lnTo>
                    <a:pt x="54965" y="6337211"/>
                  </a:lnTo>
                  <a:lnTo>
                    <a:pt x="90004" y="6344285"/>
                  </a:lnTo>
                  <a:lnTo>
                    <a:pt x="5714276" y="6344285"/>
                  </a:lnTo>
                  <a:lnTo>
                    <a:pt x="5714276" y="6447612"/>
                  </a:lnTo>
                  <a:lnTo>
                    <a:pt x="5721337" y="6482651"/>
                  </a:lnTo>
                  <a:lnTo>
                    <a:pt x="5740628" y="6511252"/>
                  </a:lnTo>
                  <a:lnTo>
                    <a:pt x="5769241" y="6530543"/>
                  </a:lnTo>
                  <a:lnTo>
                    <a:pt x="5804268" y="6537604"/>
                  </a:lnTo>
                  <a:lnTo>
                    <a:pt x="5839295" y="6530543"/>
                  </a:lnTo>
                  <a:lnTo>
                    <a:pt x="5867908" y="6511252"/>
                  </a:lnTo>
                  <a:lnTo>
                    <a:pt x="5887199" y="6482651"/>
                  </a:lnTo>
                  <a:lnTo>
                    <a:pt x="5894273" y="6447612"/>
                  </a:lnTo>
                  <a:lnTo>
                    <a:pt x="5894273" y="413816"/>
                  </a:lnTo>
                  <a:lnTo>
                    <a:pt x="5887199" y="378790"/>
                  </a:lnTo>
                  <a:lnTo>
                    <a:pt x="5997613" y="378739"/>
                  </a:lnTo>
                  <a:lnTo>
                    <a:pt x="6032627" y="371678"/>
                  </a:lnTo>
                  <a:lnTo>
                    <a:pt x="6061240" y="352386"/>
                  </a:lnTo>
                  <a:lnTo>
                    <a:pt x="6080531" y="323773"/>
                  </a:lnTo>
                  <a:lnTo>
                    <a:pt x="6087605" y="288747"/>
                  </a:lnTo>
                  <a:close/>
                </a:path>
              </a:pathLst>
            </a:custGeom>
            <a:solidFill>
              <a:srgbClr val="F6907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10" name="object 10">
              <a:extLst>
                <a:ext uri="{FF2B5EF4-FFF2-40B4-BE49-F238E27FC236}">
                  <a16:creationId xmlns:a16="http://schemas.microsoft.com/office/drawing/2014/main" id="{F95B969B-1C4F-A52A-9351-A17FC4D70C38}"/>
                </a:ext>
              </a:extLst>
            </p:cNvPr>
            <p:cNvPicPr/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865981" y="3762143"/>
              <a:ext cx="6354232" cy="6406475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009172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eması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</TotalTime>
  <Words>69</Words>
  <Application>Microsoft Office PowerPoint</Application>
  <PresentationFormat>Özel</PresentationFormat>
  <Paragraphs>23</Paragraphs>
  <Slides>4</Slides>
  <Notes>1</Notes>
  <HiddenSlides>0</HiddenSlides>
  <MMClips>0</MMClips>
  <ScaleCrop>false</ScaleCrop>
  <HeadingPairs>
    <vt:vector size="6" baseType="variant">
      <vt:variant>
        <vt:lpstr>Kullanılan Yazı Tipleri</vt:lpstr>
      </vt:variant>
      <vt:variant>
        <vt:i4>3</vt:i4>
      </vt:variant>
      <vt:variant>
        <vt:lpstr>Tema</vt:lpstr>
      </vt:variant>
      <vt:variant>
        <vt:i4>1</vt:i4>
      </vt:variant>
      <vt:variant>
        <vt:lpstr>Slayt Başlıkları</vt:lpstr>
      </vt:variant>
      <vt:variant>
        <vt:i4>4</vt:i4>
      </vt:variant>
    </vt:vector>
  </HeadingPairs>
  <TitlesOfParts>
    <vt:vector size="8" baseType="lpstr">
      <vt:lpstr>Aptos</vt:lpstr>
      <vt:lpstr>Calibri</vt:lpstr>
      <vt:lpstr>Times New Roman</vt:lpstr>
      <vt:lpstr>Office Theme</vt:lpstr>
      <vt:lpstr>PowerPoint Sunusu</vt:lpstr>
      <vt:lpstr>PowerPoint Sunusu</vt:lpstr>
      <vt:lpstr>PowerPoint Sunusu</vt:lpstr>
      <vt:lpstr>PowerPoint Sunusu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ÖZLEM TUNCAY</dc:creator>
  <cp:lastModifiedBy>Özlem Tuncay</cp:lastModifiedBy>
  <cp:revision>2</cp:revision>
  <dcterms:created xsi:type="dcterms:W3CDTF">2025-04-19T13:14:22Z</dcterms:created>
  <dcterms:modified xsi:type="dcterms:W3CDTF">2025-08-22T06:54:58Z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2025-03-20T00:00:00Z</vt:filetime>
  </property>
  <property fmtid="{D5CDD505-2E9C-101B-9397-08002B2CF9AE}" pid="3" name="Creator">
    <vt:lpwstr>Adobe InDesign 18.5 (Macintosh)</vt:lpwstr>
  </property>
  <property fmtid="{D5CDD505-2E9C-101B-9397-08002B2CF9AE}" pid="4" name="LastSaved">
    <vt:filetime>2025-04-19T00:00:00Z</vt:filetime>
  </property>
  <property fmtid="{D5CDD505-2E9C-101B-9397-08002B2CF9AE}" pid="5" name="Producer">
    <vt:lpwstr>3-Heights(TM) PDF Security Shell 4.8.25.2 (http://www.pdf-tools.com)</vt:lpwstr>
  </property>
</Properties>
</file>